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 id="2147483726" r:id="rId2"/>
  </p:sldMasterIdLst>
  <p:notesMasterIdLst>
    <p:notesMasterId r:id="rId44"/>
  </p:notesMasterIdLst>
  <p:sldIdLst>
    <p:sldId id="256" r:id="rId3"/>
    <p:sldId id="291" r:id="rId4"/>
    <p:sldId id="257" r:id="rId5"/>
    <p:sldId id="259" r:id="rId6"/>
    <p:sldId id="262" r:id="rId7"/>
    <p:sldId id="260" r:id="rId8"/>
    <p:sldId id="261" r:id="rId9"/>
    <p:sldId id="258" r:id="rId10"/>
    <p:sldId id="276" r:id="rId11"/>
    <p:sldId id="309" r:id="rId12"/>
    <p:sldId id="278" r:id="rId13"/>
    <p:sldId id="279" r:id="rId14"/>
    <p:sldId id="265" r:id="rId15"/>
    <p:sldId id="266" r:id="rId16"/>
    <p:sldId id="270" r:id="rId17"/>
    <p:sldId id="281" r:id="rId18"/>
    <p:sldId id="280" r:id="rId19"/>
    <p:sldId id="283" r:id="rId20"/>
    <p:sldId id="284" r:id="rId21"/>
    <p:sldId id="286" r:id="rId22"/>
    <p:sldId id="287" r:id="rId23"/>
    <p:sldId id="288" r:id="rId24"/>
    <p:sldId id="289" r:id="rId25"/>
    <p:sldId id="290" r:id="rId26"/>
    <p:sldId id="297" r:id="rId27"/>
    <p:sldId id="298" r:id="rId28"/>
    <p:sldId id="299" r:id="rId29"/>
    <p:sldId id="300" r:id="rId30"/>
    <p:sldId id="301" r:id="rId31"/>
    <p:sldId id="302" r:id="rId32"/>
    <p:sldId id="303" r:id="rId33"/>
    <p:sldId id="304" r:id="rId34"/>
    <p:sldId id="305" r:id="rId35"/>
    <p:sldId id="307" r:id="rId36"/>
    <p:sldId id="308" r:id="rId37"/>
    <p:sldId id="292" r:id="rId38"/>
    <p:sldId id="293" r:id="rId39"/>
    <p:sldId id="294" r:id="rId40"/>
    <p:sldId id="295" r:id="rId41"/>
    <p:sldId id="296" r:id="rId42"/>
    <p:sldId id="277" r:id="rId4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D76A4-A456-403A-BDA6-35E11FD2CE51}" v="139" dt="2021-11-18T08:53:48.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08"/>
    <p:restoredTop sz="94618"/>
  </p:normalViewPr>
  <p:slideViewPr>
    <p:cSldViewPr snapToGrid="0" snapToObjects="1">
      <p:cViewPr varScale="1">
        <p:scale>
          <a:sx n="118" d="100"/>
          <a:sy n="118" d="100"/>
        </p:scale>
        <p:origin x="109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titolo" userId="d4e363d532a8bb37" providerId="LiveId" clId="{03ED76A4-A456-403A-BDA6-35E11FD2CE51}"/>
    <pc:docChg chg="undo redo custSel addSld delSld modSld sldOrd">
      <pc:chgData name="andrea titolo" userId="d4e363d532a8bb37" providerId="LiveId" clId="{03ED76A4-A456-403A-BDA6-35E11FD2CE51}" dt="2021-11-18T08:53:51.293" v="25803" actId="20577"/>
      <pc:docMkLst>
        <pc:docMk/>
      </pc:docMkLst>
      <pc:sldChg chg="modSp mod">
        <pc:chgData name="andrea titolo" userId="d4e363d532a8bb37" providerId="LiveId" clId="{03ED76A4-A456-403A-BDA6-35E11FD2CE51}" dt="2021-11-18T08:26:17.317" v="25444" actId="20577"/>
        <pc:sldMkLst>
          <pc:docMk/>
          <pc:sldMk cId="3855634948" sldId="258"/>
        </pc:sldMkLst>
        <pc:spChg chg="mod">
          <ac:chgData name="andrea titolo" userId="d4e363d532a8bb37" providerId="LiveId" clId="{03ED76A4-A456-403A-BDA6-35E11FD2CE51}" dt="2021-11-18T08:05:31.252" v="25095" actId="1076"/>
          <ac:spMkLst>
            <pc:docMk/>
            <pc:sldMk cId="3855634948" sldId="258"/>
            <ac:spMk id="2" creationId="{36621E66-DC04-B644-9231-728C2DFC44BB}"/>
          </ac:spMkLst>
        </pc:spChg>
        <pc:spChg chg="mod">
          <ac:chgData name="andrea titolo" userId="d4e363d532a8bb37" providerId="LiveId" clId="{03ED76A4-A456-403A-BDA6-35E11FD2CE51}" dt="2021-11-18T08:26:17.317" v="25444" actId="20577"/>
          <ac:spMkLst>
            <pc:docMk/>
            <pc:sldMk cId="3855634948" sldId="258"/>
            <ac:spMk id="3" creationId="{0BDFE05E-FD86-B649-AAF1-58C6876A3C81}"/>
          </ac:spMkLst>
        </pc:spChg>
      </pc:sldChg>
      <pc:sldChg chg="addSp modSp mod">
        <pc:chgData name="andrea titolo" userId="d4e363d532a8bb37" providerId="LiveId" clId="{03ED76A4-A456-403A-BDA6-35E11FD2CE51}" dt="2021-11-17T08:38:45.329" v="7545" actId="14826"/>
        <pc:sldMkLst>
          <pc:docMk/>
          <pc:sldMk cId="3993493370" sldId="259"/>
        </pc:sldMkLst>
        <pc:spChg chg="mod">
          <ac:chgData name="andrea titolo" userId="d4e363d532a8bb37" providerId="LiveId" clId="{03ED76A4-A456-403A-BDA6-35E11FD2CE51}" dt="2021-11-17T08:37:44.681" v="7544" actId="20577"/>
          <ac:spMkLst>
            <pc:docMk/>
            <pc:sldMk cId="3993493370" sldId="259"/>
            <ac:spMk id="2" creationId="{F011E5C9-82DC-CE44-91B2-AF8BC749AD8D}"/>
          </ac:spMkLst>
        </pc:spChg>
        <pc:spChg chg="add mod">
          <ac:chgData name="andrea titolo" userId="d4e363d532a8bb37" providerId="LiveId" clId="{03ED76A4-A456-403A-BDA6-35E11FD2CE51}" dt="2021-11-16T17:08:05.295" v="5200" actId="1076"/>
          <ac:spMkLst>
            <pc:docMk/>
            <pc:sldMk cId="3993493370" sldId="259"/>
            <ac:spMk id="4" creationId="{7AD18461-988A-47A0-812E-96F004FAA064}"/>
          </ac:spMkLst>
        </pc:spChg>
        <pc:picChg chg="add mod">
          <ac:chgData name="andrea titolo" userId="d4e363d532a8bb37" providerId="LiveId" clId="{03ED76A4-A456-403A-BDA6-35E11FD2CE51}" dt="2021-11-17T08:38:45.329" v="7545" actId="14826"/>
          <ac:picMkLst>
            <pc:docMk/>
            <pc:sldMk cId="3993493370" sldId="259"/>
            <ac:picMk id="6" creationId="{5FFA16BF-5B79-4FA9-AAF3-829DB65BC818}"/>
          </ac:picMkLst>
        </pc:picChg>
      </pc:sldChg>
      <pc:sldChg chg="addSp delSp modSp mod">
        <pc:chgData name="andrea titolo" userId="d4e363d532a8bb37" providerId="LiveId" clId="{03ED76A4-A456-403A-BDA6-35E11FD2CE51}" dt="2021-11-16T17:39:48.155" v="6403" actId="21"/>
        <pc:sldMkLst>
          <pc:docMk/>
          <pc:sldMk cId="3676087465" sldId="260"/>
        </pc:sldMkLst>
        <pc:spChg chg="add del mod">
          <ac:chgData name="andrea titolo" userId="d4e363d532a8bb37" providerId="LiveId" clId="{03ED76A4-A456-403A-BDA6-35E11FD2CE51}" dt="2021-11-16T17:39:48.155" v="6403" actId="21"/>
          <ac:spMkLst>
            <pc:docMk/>
            <pc:sldMk cId="3676087465" sldId="260"/>
            <ac:spMk id="4" creationId="{D178F33D-499B-4BEF-8815-2213E45C679C}"/>
          </ac:spMkLst>
        </pc:spChg>
      </pc:sldChg>
      <pc:sldChg chg="modSp mod">
        <pc:chgData name="andrea titolo" userId="d4e363d532a8bb37" providerId="LiveId" clId="{03ED76A4-A456-403A-BDA6-35E11FD2CE51}" dt="2021-11-17T14:28:14.288" v="13747" actId="20577"/>
        <pc:sldMkLst>
          <pc:docMk/>
          <pc:sldMk cId="2618646224" sldId="261"/>
        </pc:sldMkLst>
        <pc:spChg chg="mod">
          <ac:chgData name="andrea titolo" userId="d4e363d532a8bb37" providerId="LiveId" clId="{03ED76A4-A456-403A-BDA6-35E11FD2CE51}" dt="2021-11-17T14:28:14.288" v="13747" actId="20577"/>
          <ac:spMkLst>
            <pc:docMk/>
            <pc:sldMk cId="2618646224" sldId="261"/>
            <ac:spMk id="4" creationId="{63FED1C6-0A2C-6142-87BD-A78008C0C6E8}"/>
          </ac:spMkLst>
        </pc:spChg>
      </pc:sldChg>
      <pc:sldChg chg="addSp delSp modSp mod">
        <pc:chgData name="andrea titolo" userId="d4e363d532a8bb37" providerId="LiveId" clId="{03ED76A4-A456-403A-BDA6-35E11FD2CE51}" dt="2021-11-17T08:41:29.481" v="7823" actId="20577"/>
        <pc:sldMkLst>
          <pc:docMk/>
          <pc:sldMk cId="1708397383" sldId="262"/>
        </pc:sldMkLst>
        <pc:spChg chg="mod">
          <ac:chgData name="andrea titolo" userId="d4e363d532a8bb37" providerId="LiveId" clId="{03ED76A4-A456-403A-BDA6-35E11FD2CE51}" dt="2021-11-16T17:08:01.188" v="5199" actId="1076"/>
          <ac:spMkLst>
            <pc:docMk/>
            <pc:sldMk cId="1708397383" sldId="262"/>
            <ac:spMk id="2" creationId="{36621E66-DC04-B644-9231-728C2DFC44BB}"/>
          </ac:spMkLst>
        </pc:spChg>
        <pc:spChg chg="add mod">
          <ac:chgData name="andrea titolo" userId="d4e363d532a8bb37" providerId="LiveId" clId="{03ED76A4-A456-403A-BDA6-35E11FD2CE51}" dt="2021-11-17T08:41:29.481" v="7823" actId="20577"/>
          <ac:spMkLst>
            <pc:docMk/>
            <pc:sldMk cId="1708397383" sldId="262"/>
            <ac:spMk id="4" creationId="{13F50B55-18B5-480C-B23C-BAE962C53182}"/>
          </ac:spMkLst>
        </pc:spChg>
        <pc:spChg chg="add mod">
          <ac:chgData name="andrea titolo" userId="d4e363d532a8bb37" providerId="LiveId" clId="{03ED76A4-A456-403A-BDA6-35E11FD2CE51}" dt="2021-11-17T08:41:26.441" v="7822" actId="20577"/>
          <ac:spMkLst>
            <pc:docMk/>
            <pc:sldMk cId="1708397383" sldId="262"/>
            <ac:spMk id="8" creationId="{7EF2C245-9913-4F0A-A97D-AA699527C3AA}"/>
          </ac:spMkLst>
        </pc:spChg>
        <pc:picChg chg="add del mod">
          <ac:chgData name="andrea titolo" userId="d4e363d532a8bb37" providerId="LiveId" clId="{03ED76A4-A456-403A-BDA6-35E11FD2CE51}" dt="2021-11-16T17:18:02.593" v="5749" actId="478"/>
          <ac:picMkLst>
            <pc:docMk/>
            <pc:sldMk cId="1708397383" sldId="262"/>
            <ac:picMk id="5" creationId="{0F8B417A-623D-411C-92D5-79E21210F366}"/>
          </ac:picMkLst>
        </pc:picChg>
        <pc:picChg chg="add mod">
          <ac:chgData name="andrea titolo" userId="d4e363d532a8bb37" providerId="LiveId" clId="{03ED76A4-A456-403A-BDA6-35E11FD2CE51}" dt="2021-11-16T17:18:08.726" v="5752" actId="14100"/>
          <ac:picMkLst>
            <pc:docMk/>
            <pc:sldMk cId="1708397383" sldId="262"/>
            <ac:picMk id="7" creationId="{1A94420B-DFBF-46D1-BCD6-BD33876A0885}"/>
          </ac:picMkLst>
        </pc:picChg>
        <pc:picChg chg="add del mod">
          <ac:chgData name="andrea titolo" userId="d4e363d532a8bb37" providerId="LiveId" clId="{03ED76A4-A456-403A-BDA6-35E11FD2CE51}" dt="2021-11-17T08:40:00.876" v="7678" actId="1076"/>
          <ac:picMkLst>
            <pc:docMk/>
            <pc:sldMk cId="1708397383" sldId="262"/>
            <ac:picMk id="9" creationId="{A5B617D3-0B97-43B8-8024-04744E60844C}"/>
          </ac:picMkLst>
        </pc:picChg>
      </pc:sldChg>
      <pc:sldChg chg="modSp del mod">
        <pc:chgData name="andrea titolo" userId="d4e363d532a8bb37" providerId="LiveId" clId="{03ED76A4-A456-403A-BDA6-35E11FD2CE51}" dt="2021-11-16T21:17:47.082" v="7130" actId="47"/>
        <pc:sldMkLst>
          <pc:docMk/>
          <pc:sldMk cId="2268954976" sldId="263"/>
        </pc:sldMkLst>
        <pc:spChg chg="mod">
          <ac:chgData name="andrea titolo" userId="d4e363d532a8bb37" providerId="LiveId" clId="{03ED76A4-A456-403A-BDA6-35E11FD2CE51}" dt="2021-11-16T20:04:35.149" v="6592" actId="21"/>
          <ac:spMkLst>
            <pc:docMk/>
            <pc:sldMk cId="2268954976" sldId="263"/>
            <ac:spMk id="3" creationId="{5ECD6C51-BC29-0E48-91B5-6359181C2C53}"/>
          </ac:spMkLst>
        </pc:spChg>
      </pc:sldChg>
      <pc:sldChg chg="modSp add del mod">
        <pc:chgData name="andrea titolo" userId="d4e363d532a8bb37" providerId="LiveId" clId="{03ED76A4-A456-403A-BDA6-35E11FD2CE51}" dt="2021-11-16T21:17:48.352" v="7131" actId="47"/>
        <pc:sldMkLst>
          <pc:docMk/>
          <pc:sldMk cId="206428737" sldId="264"/>
        </pc:sldMkLst>
        <pc:spChg chg="mod">
          <ac:chgData name="andrea titolo" userId="d4e363d532a8bb37" providerId="LiveId" clId="{03ED76A4-A456-403A-BDA6-35E11FD2CE51}" dt="2021-11-16T17:31:04.955" v="6337" actId="113"/>
          <ac:spMkLst>
            <pc:docMk/>
            <pc:sldMk cId="206428737" sldId="264"/>
            <ac:spMk id="3" creationId="{8DA12917-218C-4948-A7BA-D8A51B990310}"/>
          </ac:spMkLst>
        </pc:spChg>
      </pc:sldChg>
      <pc:sldChg chg="addSp delSp modSp mod">
        <pc:chgData name="andrea titolo" userId="d4e363d532a8bb37" providerId="LiveId" clId="{03ED76A4-A456-403A-BDA6-35E11FD2CE51}" dt="2021-11-18T08:08:14.255" v="25105" actId="20577"/>
        <pc:sldMkLst>
          <pc:docMk/>
          <pc:sldMk cId="800009235" sldId="265"/>
        </pc:sldMkLst>
        <pc:spChg chg="add mod ord">
          <ac:chgData name="andrea titolo" userId="d4e363d532a8bb37" providerId="LiveId" clId="{03ED76A4-A456-403A-BDA6-35E11FD2CE51}" dt="2021-11-18T08:08:14.255" v="25105" actId="20577"/>
          <ac:spMkLst>
            <pc:docMk/>
            <pc:sldMk cId="800009235" sldId="265"/>
            <ac:spMk id="5" creationId="{CFCFAE76-ED9C-43F8-A6A1-586EBC7FA516}"/>
          </ac:spMkLst>
        </pc:spChg>
        <pc:spChg chg="add del mod">
          <ac:chgData name="andrea titolo" userId="d4e363d532a8bb37" providerId="LiveId" clId="{03ED76A4-A456-403A-BDA6-35E11FD2CE51}" dt="2021-11-16T17:34:35.343" v="6381" actId="478"/>
          <ac:spMkLst>
            <pc:docMk/>
            <pc:sldMk cId="800009235" sldId="265"/>
            <ac:spMk id="8" creationId="{D7597D11-E76E-45EB-A3DB-D8AA3A01FFA3}"/>
          </ac:spMkLst>
        </pc:spChg>
        <pc:picChg chg="add del mod">
          <ac:chgData name="andrea titolo" userId="d4e363d532a8bb37" providerId="LiveId" clId="{03ED76A4-A456-403A-BDA6-35E11FD2CE51}" dt="2021-11-16T17:31:35.656" v="6349" actId="478"/>
          <ac:picMkLst>
            <pc:docMk/>
            <pc:sldMk cId="800009235" sldId="265"/>
            <ac:picMk id="4" creationId="{C490E676-40D9-43FD-871D-FB6EF6576969}"/>
          </ac:picMkLst>
        </pc:picChg>
        <pc:picChg chg="add mod">
          <ac:chgData name="andrea titolo" userId="d4e363d532a8bb37" providerId="LiveId" clId="{03ED76A4-A456-403A-BDA6-35E11FD2CE51}" dt="2021-11-16T17:34:01.712" v="6374" actId="1076"/>
          <ac:picMkLst>
            <pc:docMk/>
            <pc:sldMk cId="800009235" sldId="265"/>
            <ac:picMk id="7" creationId="{74E312D5-779F-4AF4-9551-09EE66C15CE8}"/>
          </ac:picMkLst>
        </pc:picChg>
        <pc:cxnChg chg="add mod">
          <ac:chgData name="andrea titolo" userId="d4e363d532a8bb37" providerId="LiveId" clId="{03ED76A4-A456-403A-BDA6-35E11FD2CE51}" dt="2021-11-16T17:34:44.349" v="6385" actId="14100"/>
          <ac:cxnSpMkLst>
            <pc:docMk/>
            <pc:sldMk cId="800009235" sldId="265"/>
            <ac:cxnSpMk id="10" creationId="{301950B4-BAF0-45AD-8C2B-B861E9F54840}"/>
          </ac:cxnSpMkLst>
        </pc:cxnChg>
      </pc:sldChg>
      <pc:sldChg chg="addSp delSp modSp mod">
        <pc:chgData name="andrea titolo" userId="d4e363d532a8bb37" providerId="LiveId" clId="{03ED76A4-A456-403A-BDA6-35E11FD2CE51}" dt="2021-11-18T08:08:36.530" v="25111" actId="2711"/>
        <pc:sldMkLst>
          <pc:docMk/>
          <pc:sldMk cId="1936484994" sldId="266"/>
        </pc:sldMkLst>
        <pc:spChg chg="mod">
          <ac:chgData name="andrea titolo" userId="d4e363d532a8bb37" providerId="LiveId" clId="{03ED76A4-A456-403A-BDA6-35E11FD2CE51}" dt="2021-11-16T13:37:31.958" v="16" actId="20577"/>
          <ac:spMkLst>
            <pc:docMk/>
            <pc:sldMk cId="1936484994" sldId="266"/>
            <ac:spMk id="2" creationId="{36621E66-DC04-B644-9231-728C2DFC44BB}"/>
          </ac:spMkLst>
        </pc:spChg>
        <pc:spChg chg="add mod">
          <ac:chgData name="andrea titolo" userId="d4e363d532a8bb37" providerId="LiveId" clId="{03ED76A4-A456-403A-BDA6-35E11FD2CE51}" dt="2021-11-16T13:51:51.634" v="428" actId="1582"/>
          <ac:spMkLst>
            <pc:docMk/>
            <pc:sldMk cId="1936484994" sldId="266"/>
            <ac:spMk id="5" creationId="{5924BC4C-5AD4-464A-A03A-A335D009FEDA}"/>
          </ac:spMkLst>
        </pc:spChg>
        <pc:spChg chg="add mod">
          <ac:chgData name="andrea titolo" userId="d4e363d532a8bb37" providerId="LiveId" clId="{03ED76A4-A456-403A-BDA6-35E11FD2CE51}" dt="2021-11-16T13:52:22.380" v="445" actId="14100"/>
          <ac:spMkLst>
            <pc:docMk/>
            <pc:sldMk cId="1936484994" sldId="266"/>
            <ac:spMk id="6" creationId="{DDB2C47A-1FA6-4D01-AD77-C9A7358D0A5E}"/>
          </ac:spMkLst>
        </pc:spChg>
        <pc:spChg chg="add mod">
          <ac:chgData name="andrea titolo" userId="d4e363d532a8bb37" providerId="LiveId" clId="{03ED76A4-A456-403A-BDA6-35E11FD2CE51}" dt="2021-11-16T13:51:45.261" v="427" actId="1036"/>
          <ac:spMkLst>
            <pc:docMk/>
            <pc:sldMk cId="1936484994" sldId="266"/>
            <ac:spMk id="7" creationId="{C69E9164-224B-4064-81DE-8AF570765477}"/>
          </ac:spMkLst>
        </pc:spChg>
        <pc:spChg chg="add mod">
          <ac:chgData name="andrea titolo" userId="d4e363d532a8bb37" providerId="LiveId" clId="{03ED76A4-A456-403A-BDA6-35E11FD2CE51}" dt="2021-11-18T08:08:28.113" v="25109" actId="1076"/>
          <ac:spMkLst>
            <pc:docMk/>
            <pc:sldMk cId="1936484994" sldId="266"/>
            <ac:spMk id="8" creationId="{E4489D07-A37E-4447-958D-D1927AB9D00D}"/>
          </ac:spMkLst>
        </pc:spChg>
        <pc:spChg chg="add mod">
          <ac:chgData name="andrea titolo" userId="d4e363d532a8bb37" providerId="LiveId" clId="{03ED76A4-A456-403A-BDA6-35E11FD2CE51}" dt="2021-11-18T08:08:31.396" v="25110" actId="2711"/>
          <ac:spMkLst>
            <pc:docMk/>
            <pc:sldMk cId="1936484994" sldId="266"/>
            <ac:spMk id="9" creationId="{49CD17AB-54C4-455E-A80A-DBF88529D434}"/>
          </ac:spMkLst>
        </pc:spChg>
        <pc:spChg chg="add mod">
          <ac:chgData name="andrea titolo" userId="d4e363d532a8bb37" providerId="LiveId" clId="{03ED76A4-A456-403A-BDA6-35E11FD2CE51}" dt="2021-11-18T08:08:36.530" v="25111" actId="2711"/>
          <ac:spMkLst>
            <pc:docMk/>
            <pc:sldMk cId="1936484994" sldId="266"/>
            <ac:spMk id="10" creationId="{453DD5BE-DB3D-4526-B67E-B83AB56EC26F}"/>
          </ac:spMkLst>
        </pc:spChg>
        <pc:picChg chg="add del mod">
          <ac:chgData name="andrea titolo" userId="d4e363d532a8bb37" providerId="LiveId" clId="{03ED76A4-A456-403A-BDA6-35E11FD2CE51}" dt="2021-11-16T13:59:18.757" v="530" actId="478"/>
          <ac:picMkLst>
            <pc:docMk/>
            <pc:sldMk cId="1936484994" sldId="266"/>
            <ac:picMk id="4" creationId="{4D5E791D-380B-4D83-9BD0-E64075F0DAF1}"/>
          </ac:picMkLst>
        </pc:picChg>
        <pc:picChg chg="add mod ord">
          <ac:chgData name="andrea titolo" userId="d4e363d532a8bb37" providerId="LiveId" clId="{03ED76A4-A456-403A-BDA6-35E11FD2CE51}" dt="2021-11-18T08:08:26.658" v="25108" actId="1076"/>
          <ac:picMkLst>
            <pc:docMk/>
            <pc:sldMk cId="1936484994" sldId="266"/>
            <ac:picMk id="12" creationId="{EA9EF2E5-6DA3-420D-A22A-57159E3F641E}"/>
          </ac:picMkLst>
        </pc:picChg>
      </pc:sldChg>
      <pc:sldChg chg="delSp modSp del mod">
        <pc:chgData name="andrea titolo" userId="d4e363d532a8bb37" providerId="LiveId" clId="{03ED76A4-A456-403A-BDA6-35E11FD2CE51}" dt="2021-11-16T14:32:08.223" v="581" actId="47"/>
        <pc:sldMkLst>
          <pc:docMk/>
          <pc:sldMk cId="3654649171" sldId="267"/>
        </pc:sldMkLst>
        <pc:spChg chg="del mod">
          <ac:chgData name="andrea titolo" userId="d4e363d532a8bb37" providerId="LiveId" clId="{03ED76A4-A456-403A-BDA6-35E11FD2CE51}" dt="2021-11-16T14:32:01.497" v="579"/>
          <ac:spMkLst>
            <pc:docMk/>
            <pc:sldMk cId="3654649171" sldId="267"/>
            <ac:spMk id="2" creationId="{36621E66-DC04-B644-9231-728C2DFC44BB}"/>
          </ac:spMkLst>
        </pc:spChg>
      </pc:sldChg>
      <pc:sldChg chg="del">
        <pc:chgData name="andrea titolo" userId="d4e363d532a8bb37" providerId="LiveId" clId="{03ED76A4-A456-403A-BDA6-35E11FD2CE51}" dt="2021-11-16T14:32:05.652" v="580" actId="2696"/>
        <pc:sldMkLst>
          <pc:docMk/>
          <pc:sldMk cId="2029180743" sldId="268"/>
        </pc:sldMkLst>
      </pc:sldChg>
      <pc:sldChg chg="del">
        <pc:chgData name="andrea titolo" userId="d4e363d532a8bb37" providerId="LiveId" clId="{03ED76A4-A456-403A-BDA6-35E11FD2CE51}" dt="2021-11-16T14:32:09.070" v="582" actId="47"/>
        <pc:sldMkLst>
          <pc:docMk/>
          <pc:sldMk cId="881069568" sldId="269"/>
        </pc:sldMkLst>
      </pc:sldChg>
      <pc:sldChg chg="addSp delSp modSp mod">
        <pc:chgData name="andrea titolo" userId="d4e363d532a8bb37" providerId="LiveId" clId="{03ED76A4-A456-403A-BDA6-35E11FD2CE51}" dt="2021-11-18T08:08:46.807" v="25112" actId="2711"/>
        <pc:sldMkLst>
          <pc:docMk/>
          <pc:sldMk cId="358807251" sldId="270"/>
        </pc:sldMkLst>
        <pc:spChg chg="add del mod">
          <ac:chgData name="andrea titolo" userId="d4e363d532a8bb37" providerId="LiveId" clId="{03ED76A4-A456-403A-BDA6-35E11FD2CE51}" dt="2021-11-16T14:58:03.965" v="875" actId="21"/>
          <ac:spMkLst>
            <pc:docMk/>
            <pc:sldMk cId="358807251" sldId="270"/>
            <ac:spMk id="3" creationId="{D1E9FB06-CA47-4AA1-ADC3-32C23EE7627A}"/>
          </ac:spMkLst>
        </pc:spChg>
        <pc:spChg chg="add del">
          <ac:chgData name="andrea titolo" userId="d4e363d532a8bb37" providerId="LiveId" clId="{03ED76A4-A456-403A-BDA6-35E11FD2CE51}" dt="2021-11-16T14:34:32.635" v="682" actId="11529"/>
          <ac:spMkLst>
            <pc:docMk/>
            <pc:sldMk cId="358807251" sldId="270"/>
            <ac:spMk id="4" creationId="{DCEAF52E-5DF6-4A17-972A-1D151B4E03DD}"/>
          </ac:spMkLst>
        </pc:spChg>
        <pc:spChg chg="add del mod">
          <ac:chgData name="andrea titolo" userId="d4e363d532a8bb37" providerId="LiveId" clId="{03ED76A4-A456-403A-BDA6-35E11FD2CE51}" dt="2021-11-16T14:58:03.965" v="875" actId="21"/>
          <ac:spMkLst>
            <pc:docMk/>
            <pc:sldMk cId="358807251" sldId="270"/>
            <ac:spMk id="5" creationId="{384F1D09-D216-47BD-A69D-4FBC72E0D643}"/>
          </ac:spMkLst>
        </pc:spChg>
        <pc:spChg chg="add del mod">
          <ac:chgData name="andrea titolo" userId="d4e363d532a8bb37" providerId="LiveId" clId="{03ED76A4-A456-403A-BDA6-35E11FD2CE51}" dt="2021-11-16T14:58:03.965" v="875" actId="21"/>
          <ac:spMkLst>
            <pc:docMk/>
            <pc:sldMk cId="358807251" sldId="270"/>
            <ac:spMk id="6" creationId="{5BC972D0-460C-4F7C-BF8D-35DEF3E9D04C}"/>
          </ac:spMkLst>
        </pc:spChg>
        <pc:spChg chg="add del mod">
          <ac:chgData name="andrea titolo" userId="d4e363d532a8bb37" providerId="LiveId" clId="{03ED76A4-A456-403A-BDA6-35E11FD2CE51}" dt="2021-11-16T14:58:03.965" v="875" actId="21"/>
          <ac:spMkLst>
            <pc:docMk/>
            <pc:sldMk cId="358807251" sldId="270"/>
            <ac:spMk id="8" creationId="{0B2C95B0-633E-4F25-9EEA-049547542E7D}"/>
          </ac:spMkLst>
        </pc:spChg>
        <pc:spChg chg="add del mod">
          <ac:chgData name="andrea titolo" userId="d4e363d532a8bb37" providerId="LiveId" clId="{03ED76A4-A456-403A-BDA6-35E11FD2CE51}" dt="2021-11-16T14:58:03.965" v="875" actId="21"/>
          <ac:spMkLst>
            <pc:docMk/>
            <pc:sldMk cId="358807251" sldId="270"/>
            <ac:spMk id="9" creationId="{6EA961F4-FBCA-4D17-9883-D268F86BDB69}"/>
          </ac:spMkLst>
        </pc:spChg>
        <pc:spChg chg="add mod">
          <ac:chgData name="andrea titolo" userId="d4e363d532a8bb37" providerId="LiveId" clId="{03ED76A4-A456-403A-BDA6-35E11FD2CE51}" dt="2021-11-18T08:08:46.807" v="25112" actId="2711"/>
          <ac:spMkLst>
            <pc:docMk/>
            <pc:sldMk cId="358807251" sldId="270"/>
            <ac:spMk id="10" creationId="{B6DC0E3E-73CA-4EF8-A266-6A2012DF2F69}"/>
          </ac:spMkLst>
        </pc:spChg>
        <pc:spChg chg="add mod">
          <ac:chgData name="andrea titolo" userId="d4e363d532a8bb37" providerId="LiveId" clId="{03ED76A4-A456-403A-BDA6-35E11FD2CE51}" dt="2021-11-16T17:36:08.693" v="6396" actId="207"/>
          <ac:spMkLst>
            <pc:docMk/>
            <pc:sldMk cId="358807251" sldId="270"/>
            <ac:spMk id="15" creationId="{17735C34-47E8-44A6-9F48-EC91A6DE21B9}"/>
          </ac:spMkLst>
        </pc:spChg>
        <pc:picChg chg="add del">
          <ac:chgData name="andrea titolo" userId="d4e363d532a8bb37" providerId="LiveId" clId="{03ED76A4-A456-403A-BDA6-35E11FD2CE51}" dt="2021-11-16T14:55:35.808" v="869" actId="22"/>
          <ac:picMkLst>
            <pc:docMk/>
            <pc:sldMk cId="358807251" sldId="270"/>
            <ac:picMk id="12" creationId="{0EF53F47-D80D-44C7-B1E0-86CEEBC30353}"/>
          </ac:picMkLst>
        </pc:picChg>
        <pc:picChg chg="add mod">
          <ac:chgData name="andrea titolo" userId="d4e363d532a8bb37" providerId="LiveId" clId="{03ED76A4-A456-403A-BDA6-35E11FD2CE51}" dt="2021-11-16T17:36:19.883" v="6400" actId="1076"/>
          <ac:picMkLst>
            <pc:docMk/>
            <pc:sldMk cId="358807251" sldId="270"/>
            <ac:picMk id="14" creationId="{BB8AA297-3A1D-4A70-A3ED-C02A6EC07616}"/>
          </ac:picMkLst>
        </pc:picChg>
        <pc:cxnChg chg="add mod">
          <ac:chgData name="andrea titolo" userId="d4e363d532a8bb37" providerId="LiveId" clId="{03ED76A4-A456-403A-BDA6-35E11FD2CE51}" dt="2021-11-16T17:36:18.181" v="6398" actId="208"/>
          <ac:cxnSpMkLst>
            <pc:docMk/>
            <pc:sldMk cId="358807251" sldId="270"/>
            <ac:cxnSpMk id="17" creationId="{E217E094-4818-4164-AB64-5F9D7F2A254D}"/>
          </ac:cxnSpMkLst>
        </pc:cxnChg>
      </pc:sldChg>
      <pc:sldChg chg="del">
        <pc:chgData name="andrea titolo" userId="d4e363d532a8bb37" providerId="LiveId" clId="{03ED76A4-A456-403A-BDA6-35E11FD2CE51}" dt="2021-11-17T16:09:32.967" v="19348" actId="2696"/>
        <pc:sldMkLst>
          <pc:docMk/>
          <pc:sldMk cId="4108952069" sldId="271"/>
        </pc:sldMkLst>
      </pc:sldChg>
      <pc:sldChg chg="addSp delSp modSp del mod">
        <pc:chgData name="andrea titolo" userId="d4e363d532a8bb37" providerId="LiveId" clId="{03ED76A4-A456-403A-BDA6-35E11FD2CE51}" dt="2021-11-17T16:51:29.753" v="21365" actId="47"/>
        <pc:sldMkLst>
          <pc:docMk/>
          <pc:sldMk cId="3916269820" sldId="272"/>
        </pc:sldMkLst>
        <pc:spChg chg="mod">
          <ac:chgData name="andrea titolo" userId="d4e363d532a8bb37" providerId="LiveId" clId="{03ED76A4-A456-403A-BDA6-35E11FD2CE51}" dt="2021-11-16T17:03:46.570" v="5017" actId="14100"/>
          <ac:spMkLst>
            <pc:docMk/>
            <pc:sldMk cId="3916269820" sldId="272"/>
            <ac:spMk id="2" creationId="{36621E66-DC04-B644-9231-728C2DFC44BB}"/>
          </ac:spMkLst>
        </pc:spChg>
        <pc:spChg chg="add del mod">
          <ac:chgData name="andrea titolo" userId="d4e363d532a8bb37" providerId="LiveId" clId="{03ED76A4-A456-403A-BDA6-35E11FD2CE51}" dt="2021-11-16T20:15:10.884" v="7074"/>
          <ac:spMkLst>
            <pc:docMk/>
            <pc:sldMk cId="3916269820" sldId="272"/>
            <ac:spMk id="3" creationId="{035A9B3C-726D-4A41-A884-2097A4D497FB}"/>
          </ac:spMkLst>
        </pc:spChg>
        <pc:spChg chg="add mod">
          <ac:chgData name="andrea titolo" userId="d4e363d532a8bb37" providerId="LiveId" clId="{03ED76A4-A456-403A-BDA6-35E11FD2CE51}" dt="2021-11-16T20:16:29.067" v="7098" actId="14100"/>
          <ac:spMkLst>
            <pc:docMk/>
            <pc:sldMk cId="3916269820" sldId="272"/>
            <ac:spMk id="4" creationId="{03869F51-7F08-4C54-85E8-EA85FAD3EBE7}"/>
          </ac:spMkLst>
        </pc:spChg>
        <pc:spChg chg="add mod">
          <ac:chgData name="andrea titolo" userId="d4e363d532a8bb37" providerId="LiveId" clId="{03ED76A4-A456-403A-BDA6-35E11FD2CE51}" dt="2021-11-16T20:16:39.448" v="7112" actId="20577"/>
          <ac:spMkLst>
            <pc:docMk/>
            <pc:sldMk cId="3916269820" sldId="272"/>
            <ac:spMk id="5" creationId="{50028379-EFA8-4FC0-9D58-8D72F1E7A9C0}"/>
          </ac:spMkLst>
        </pc:spChg>
        <pc:spChg chg="add mod">
          <ac:chgData name="andrea titolo" userId="d4e363d532a8bb37" providerId="LiveId" clId="{03ED76A4-A456-403A-BDA6-35E11FD2CE51}" dt="2021-11-16T20:16:44.060" v="7114" actId="1076"/>
          <ac:spMkLst>
            <pc:docMk/>
            <pc:sldMk cId="3916269820" sldId="272"/>
            <ac:spMk id="6" creationId="{80198BB5-978B-4779-A5B4-18483B485C90}"/>
          </ac:spMkLst>
        </pc:spChg>
        <pc:spChg chg="add mod">
          <ac:chgData name="andrea titolo" userId="d4e363d532a8bb37" providerId="LiveId" clId="{03ED76A4-A456-403A-BDA6-35E11FD2CE51}" dt="2021-11-16T20:17:23.544" v="7126" actId="20577"/>
          <ac:spMkLst>
            <pc:docMk/>
            <pc:sldMk cId="3916269820" sldId="272"/>
            <ac:spMk id="7" creationId="{4B1FF3EF-056D-455F-BC0A-DF4D8978DD00}"/>
          </ac:spMkLst>
        </pc:spChg>
        <pc:picChg chg="add mod">
          <ac:chgData name="andrea titolo" userId="d4e363d532a8bb37" providerId="LiveId" clId="{03ED76A4-A456-403A-BDA6-35E11FD2CE51}" dt="2021-11-17T15:15:42.159" v="14439"/>
          <ac:picMkLst>
            <pc:docMk/>
            <pc:sldMk cId="3916269820" sldId="272"/>
            <ac:picMk id="8" creationId="{E0ED57B4-12E9-4265-9A1A-E7D1865ED968}"/>
          </ac:picMkLst>
        </pc:picChg>
      </pc:sldChg>
      <pc:sldChg chg="del">
        <pc:chgData name="andrea titolo" userId="d4e363d532a8bb37" providerId="LiveId" clId="{03ED76A4-A456-403A-BDA6-35E11FD2CE51}" dt="2021-11-17T16:09:32.967" v="19348" actId="2696"/>
        <pc:sldMkLst>
          <pc:docMk/>
          <pc:sldMk cId="4045716441" sldId="273"/>
        </pc:sldMkLst>
      </pc:sldChg>
      <pc:sldChg chg="del">
        <pc:chgData name="andrea titolo" userId="d4e363d532a8bb37" providerId="LiveId" clId="{03ED76A4-A456-403A-BDA6-35E11FD2CE51}" dt="2021-11-17T16:09:32.967" v="19348" actId="2696"/>
        <pc:sldMkLst>
          <pc:docMk/>
          <pc:sldMk cId="2961994686" sldId="274"/>
        </pc:sldMkLst>
      </pc:sldChg>
      <pc:sldChg chg="del">
        <pc:chgData name="andrea titolo" userId="d4e363d532a8bb37" providerId="LiveId" clId="{03ED76A4-A456-403A-BDA6-35E11FD2CE51}" dt="2021-11-17T16:09:32.967" v="19348" actId="2696"/>
        <pc:sldMkLst>
          <pc:docMk/>
          <pc:sldMk cId="1681603181" sldId="275"/>
        </pc:sldMkLst>
      </pc:sldChg>
      <pc:sldChg chg="addSp delSp modSp mod">
        <pc:chgData name="andrea titolo" userId="d4e363d532a8bb37" providerId="LiveId" clId="{03ED76A4-A456-403A-BDA6-35E11FD2CE51}" dt="2021-11-18T08:05:17.529" v="25094" actId="1076"/>
        <pc:sldMkLst>
          <pc:docMk/>
          <pc:sldMk cId="1692430707" sldId="276"/>
        </pc:sldMkLst>
        <pc:spChg chg="mod">
          <ac:chgData name="andrea titolo" userId="d4e363d532a8bb37" providerId="LiveId" clId="{03ED76A4-A456-403A-BDA6-35E11FD2CE51}" dt="2021-11-16T17:27:46.109" v="6231" actId="1076"/>
          <ac:spMkLst>
            <pc:docMk/>
            <pc:sldMk cId="1692430707" sldId="276"/>
            <ac:spMk id="2" creationId="{36621E66-DC04-B644-9231-728C2DFC44BB}"/>
          </ac:spMkLst>
        </pc:spChg>
        <pc:spChg chg="mod">
          <ac:chgData name="andrea titolo" userId="d4e363d532a8bb37" providerId="LiveId" clId="{03ED76A4-A456-403A-BDA6-35E11FD2CE51}" dt="2021-11-18T08:05:17.529" v="25094" actId="1076"/>
          <ac:spMkLst>
            <pc:docMk/>
            <pc:sldMk cId="1692430707" sldId="276"/>
            <ac:spMk id="3" creationId="{F11BF73F-278C-B74F-8A6F-A85A6B046BE9}"/>
          </ac:spMkLst>
        </pc:spChg>
        <pc:spChg chg="mod">
          <ac:chgData name="andrea titolo" userId="d4e363d532a8bb37" providerId="LiveId" clId="{03ED76A4-A456-403A-BDA6-35E11FD2CE51}" dt="2021-11-18T08:05:06.311" v="25092" actId="1036"/>
          <ac:spMkLst>
            <pc:docMk/>
            <pc:sldMk cId="1692430707" sldId="276"/>
            <ac:spMk id="4" creationId="{87687F6A-8A09-6740-8858-4A146765A1FB}"/>
          </ac:spMkLst>
        </pc:spChg>
        <pc:spChg chg="add mod">
          <ac:chgData name="andrea titolo" userId="d4e363d532a8bb37" providerId="LiveId" clId="{03ED76A4-A456-403A-BDA6-35E11FD2CE51}" dt="2021-11-18T08:04:16.311" v="25034" actId="20577"/>
          <ac:spMkLst>
            <pc:docMk/>
            <pc:sldMk cId="1692430707" sldId="276"/>
            <ac:spMk id="5" creationId="{9B570C92-ABBA-4CDB-B700-F409A5D699C8}"/>
          </ac:spMkLst>
        </pc:spChg>
        <pc:spChg chg="del">
          <ac:chgData name="andrea titolo" userId="d4e363d532a8bb37" providerId="LiveId" clId="{03ED76A4-A456-403A-BDA6-35E11FD2CE51}" dt="2021-11-18T08:05:09.734" v="25093" actId="478"/>
          <ac:spMkLst>
            <pc:docMk/>
            <pc:sldMk cId="1692430707" sldId="276"/>
            <ac:spMk id="12" creationId="{B7AEF262-190E-664A-B908-02386EC1BE26}"/>
          </ac:spMkLst>
        </pc:spChg>
        <pc:spChg chg="add del mod">
          <ac:chgData name="andrea titolo" userId="d4e363d532a8bb37" providerId="LiveId" clId="{03ED76A4-A456-403A-BDA6-35E11FD2CE51}" dt="2021-11-18T08:04:19.639" v="25035" actId="478"/>
          <ac:spMkLst>
            <pc:docMk/>
            <pc:sldMk cId="1692430707" sldId="276"/>
            <ac:spMk id="18" creationId="{A34531C6-7D0E-446F-A307-E37B82BA9841}"/>
          </ac:spMkLst>
        </pc:spChg>
        <pc:spChg chg="mod">
          <ac:chgData name="andrea titolo" userId="d4e363d532a8bb37" providerId="LiveId" clId="{03ED76A4-A456-403A-BDA6-35E11FD2CE51}" dt="2021-11-18T08:05:06.311" v="25092" actId="1036"/>
          <ac:spMkLst>
            <pc:docMk/>
            <pc:sldMk cId="1692430707" sldId="276"/>
            <ac:spMk id="22" creationId="{42AAC0A4-5484-104B-A570-985F0EB90AC8}"/>
          </ac:spMkLst>
        </pc:spChg>
        <pc:spChg chg="mod">
          <ac:chgData name="andrea titolo" userId="d4e363d532a8bb37" providerId="LiveId" clId="{03ED76A4-A456-403A-BDA6-35E11FD2CE51}" dt="2021-11-18T08:05:06.311" v="25092" actId="1036"/>
          <ac:spMkLst>
            <pc:docMk/>
            <pc:sldMk cId="1692430707" sldId="276"/>
            <ac:spMk id="24" creationId="{352BBE97-04AB-9347-BC8C-B21DC2EC6886}"/>
          </ac:spMkLst>
        </pc:spChg>
        <pc:spChg chg="mod">
          <ac:chgData name="andrea titolo" userId="d4e363d532a8bb37" providerId="LiveId" clId="{03ED76A4-A456-403A-BDA6-35E11FD2CE51}" dt="2021-11-18T08:05:06.311" v="25092" actId="1036"/>
          <ac:spMkLst>
            <pc:docMk/>
            <pc:sldMk cId="1692430707" sldId="276"/>
            <ac:spMk id="25" creationId="{1734F240-7048-F44C-B8D7-6643CF2E7AA8}"/>
          </ac:spMkLst>
        </pc:spChg>
        <pc:picChg chg="mod">
          <ac:chgData name="andrea titolo" userId="d4e363d532a8bb37" providerId="LiveId" clId="{03ED76A4-A456-403A-BDA6-35E11FD2CE51}" dt="2021-11-18T08:05:06.311" v="25092" actId="1036"/>
          <ac:picMkLst>
            <pc:docMk/>
            <pc:sldMk cId="1692430707" sldId="276"/>
            <ac:picMk id="19" creationId="{97EB4079-5B4A-B04F-8A6A-B47F4CD14BAD}"/>
          </ac:picMkLst>
        </pc:picChg>
        <pc:picChg chg="mod">
          <ac:chgData name="andrea titolo" userId="d4e363d532a8bb37" providerId="LiveId" clId="{03ED76A4-A456-403A-BDA6-35E11FD2CE51}" dt="2021-11-18T08:05:06.311" v="25092" actId="1036"/>
          <ac:picMkLst>
            <pc:docMk/>
            <pc:sldMk cId="1692430707" sldId="276"/>
            <ac:picMk id="21" creationId="{6B75D5B6-F393-1C47-8F5E-A3DA273E8CC3}"/>
          </ac:picMkLst>
        </pc:picChg>
        <pc:cxnChg chg="del">
          <ac:chgData name="andrea titolo" userId="d4e363d532a8bb37" providerId="LiveId" clId="{03ED76A4-A456-403A-BDA6-35E11FD2CE51}" dt="2021-11-18T08:05:09.734" v="25093" actId="478"/>
          <ac:cxnSpMkLst>
            <pc:docMk/>
            <pc:sldMk cId="1692430707" sldId="276"/>
            <ac:cxnSpMk id="13" creationId="{8A62B8D9-A632-434F-9952-9F4AF0EA587C}"/>
          </ac:cxnSpMkLst>
        </pc:cxnChg>
      </pc:sldChg>
      <pc:sldChg chg="addSp modSp mod">
        <pc:chgData name="andrea titolo" userId="d4e363d532a8bb37" providerId="LiveId" clId="{03ED76A4-A456-403A-BDA6-35E11FD2CE51}" dt="2021-11-18T08:53:51.293" v="25803" actId="20577"/>
        <pc:sldMkLst>
          <pc:docMk/>
          <pc:sldMk cId="2591517752" sldId="277"/>
        </pc:sldMkLst>
        <pc:spChg chg="add mod">
          <ac:chgData name="andrea titolo" userId="d4e363d532a8bb37" providerId="LiveId" clId="{03ED76A4-A456-403A-BDA6-35E11FD2CE51}" dt="2021-11-18T08:53:51.293" v="25803" actId="20577"/>
          <ac:spMkLst>
            <pc:docMk/>
            <pc:sldMk cId="2591517752" sldId="277"/>
            <ac:spMk id="2" creationId="{194936FA-2185-405E-83E3-911008694110}"/>
          </ac:spMkLst>
        </pc:spChg>
        <pc:spChg chg="mod">
          <ac:chgData name="andrea titolo" userId="d4e363d532a8bb37" providerId="LiveId" clId="{03ED76A4-A456-403A-BDA6-35E11FD2CE51}" dt="2021-11-18T08:17:51.097" v="25331" actId="113"/>
          <ac:spMkLst>
            <pc:docMk/>
            <pc:sldMk cId="2591517752" sldId="277"/>
            <ac:spMk id="4" creationId="{34AFA2A1-454E-464B-A565-516E45484A33}"/>
          </ac:spMkLst>
        </pc:spChg>
      </pc:sldChg>
      <pc:sldChg chg="addSp delSp modSp add del mod">
        <pc:chgData name="andrea titolo" userId="d4e363d532a8bb37" providerId="LiveId" clId="{03ED76A4-A456-403A-BDA6-35E11FD2CE51}" dt="2021-11-18T08:05:47.924" v="25098" actId="255"/>
        <pc:sldMkLst>
          <pc:docMk/>
          <pc:sldMk cId="801622511" sldId="278"/>
        </pc:sldMkLst>
        <pc:spChg chg="mod">
          <ac:chgData name="andrea titolo" userId="d4e363d532a8bb37" providerId="LiveId" clId="{03ED76A4-A456-403A-BDA6-35E11FD2CE51}" dt="2021-11-17T09:09:47.217" v="8721" actId="1076"/>
          <ac:spMkLst>
            <pc:docMk/>
            <pc:sldMk cId="801622511" sldId="278"/>
            <ac:spMk id="2" creationId="{36621E66-DC04-B644-9231-728C2DFC44BB}"/>
          </ac:spMkLst>
        </pc:spChg>
        <pc:spChg chg="add del mod">
          <ac:chgData name="andrea titolo" userId="d4e363d532a8bb37" providerId="LiveId" clId="{03ED76A4-A456-403A-BDA6-35E11FD2CE51}" dt="2021-11-17T08:43:33.659" v="7825" actId="767"/>
          <ac:spMkLst>
            <pc:docMk/>
            <pc:sldMk cId="801622511" sldId="278"/>
            <ac:spMk id="3" creationId="{1BD66826-E281-4C72-92CA-D28BD9B8D434}"/>
          </ac:spMkLst>
        </pc:spChg>
        <pc:spChg chg="add mod">
          <ac:chgData name="andrea titolo" userId="d4e363d532a8bb37" providerId="LiveId" clId="{03ED76A4-A456-403A-BDA6-35E11FD2CE51}" dt="2021-11-17T08:51:31.375" v="8016" actId="1035"/>
          <ac:spMkLst>
            <pc:docMk/>
            <pc:sldMk cId="801622511" sldId="278"/>
            <ac:spMk id="7" creationId="{FCAE981C-7AAD-4D51-B121-A2EFBB35D3A0}"/>
          </ac:spMkLst>
        </pc:spChg>
        <pc:spChg chg="mod">
          <ac:chgData name="andrea titolo" userId="d4e363d532a8bb37" providerId="LiveId" clId="{03ED76A4-A456-403A-BDA6-35E11FD2CE51}" dt="2021-11-18T08:05:47.924" v="25098" actId="255"/>
          <ac:spMkLst>
            <pc:docMk/>
            <pc:sldMk cId="801622511" sldId="278"/>
            <ac:spMk id="9" creationId="{261FF4BE-C66B-B64B-B0FB-7F8E6301C1AC}"/>
          </ac:spMkLst>
        </pc:spChg>
        <pc:picChg chg="mod">
          <ac:chgData name="andrea titolo" userId="d4e363d532a8bb37" providerId="LiveId" clId="{03ED76A4-A456-403A-BDA6-35E11FD2CE51}" dt="2021-11-17T08:51:27.512" v="8010" actId="1035"/>
          <ac:picMkLst>
            <pc:docMk/>
            <pc:sldMk cId="801622511" sldId="278"/>
            <ac:picMk id="8" creationId="{4585248C-630E-154D-A500-208C5E44AC87}"/>
          </ac:picMkLst>
        </pc:picChg>
      </pc:sldChg>
      <pc:sldChg chg="addSp modSp mod">
        <pc:chgData name="andrea titolo" userId="d4e363d532a8bb37" providerId="LiveId" clId="{03ED76A4-A456-403A-BDA6-35E11FD2CE51}" dt="2021-11-18T08:06:09.957" v="25100" actId="255"/>
        <pc:sldMkLst>
          <pc:docMk/>
          <pc:sldMk cId="857854398" sldId="279"/>
        </pc:sldMkLst>
        <pc:spChg chg="mod">
          <ac:chgData name="andrea titolo" userId="d4e363d532a8bb37" providerId="LiveId" clId="{03ED76A4-A456-403A-BDA6-35E11FD2CE51}" dt="2021-11-18T08:06:09.957" v="25100" actId="255"/>
          <ac:spMkLst>
            <pc:docMk/>
            <pc:sldMk cId="857854398" sldId="279"/>
            <ac:spMk id="3" creationId="{8DA12917-218C-4948-A7BA-D8A51B990310}"/>
          </ac:spMkLst>
        </pc:spChg>
        <pc:spChg chg="add mod">
          <ac:chgData name="andrea titolo" userId="d4e363d532a8bb37" providerId="LiveId" clId="{03ED76A4-A456-403A-BDA6-35E11FD2CE51}" dt="2021-11-17T08:59:45.460" v="8414" actId="1076"/>
          <ac:spMkLst>
            <pc:docMk/>
            <pc:sldMk cId="857854398" sldId="279"/>
            <ac:spMk id="5" creationId="{0DA674C9-DD2F-4E44-8E81-FC98287DC315}"/>
          </ac:spMkLst>
        </pc:spChg>
        <pc:spChg chg="add mod">
          <ac:chgData name="andrea titolo" userId="d4e363d532a8bb37" providerId="LiveId" clId="{03ED76A4-A456-403A-BDA6-35E11FD2CE51}" dt="2021-11-17T09:01:14.319" v="8521" actId="1076"/>
          <ac:spMkLst>
            <pc:docMk/>
            <pc:sldMk cId="857854398" sldId="279"/>
            <ac:spMk id="7" creationId="{B67560F3-0BAA-4E57-ACA2-B429BD87C5C6}"/>
          </ac:spMkLst>
        </pc:spChg>
        <pc:spChg chg="add mod">
          <ac:chgData name="andrea titolo" userId="d4e363d532a8bb37" providerId="LiveId" clId="{03ED76A4-A456-403A-BDA6-35E11FD2CE51}" dt="2021-11-17T09:00:05.062" v="8456" actId="1076"/>
          <ac:spMkLst>
            <pc:docMk/>
            <pc:sldMk cId="857854398" sldId="279"/>
            <ac:spMk id="11" creationId="{258A6D39-4835-4913-B621-DB64164420F1}"/>
          </ac:spMkLst>
        </pc:spChg>
        <pc:spChg chg="add mod">
          <ac:chgData name="andrea titolo" userId="d4e363d532a8bb37" providerId="LiveId" clId="{03ED76A4-A456-403A-BDA6-35E11FD2CE51}" dt="2021-11-17T08:55:48.687" v="8225" actId="20577"/>
          <ac:spMkLst>
            <pc:docMk/>
            <pc:sldMk cId="857854398" sldId="279"/>
            <ac:spMk id="12" creationId="{D4B5C4AF-C4E1-4CD5-A32B-22E3412506C6}"/>
          </ac:spMkLst>
        </pc:spChg>
        <pc:spChg chg="add mod">
          <ac:chgData name="andrea titolo" userId="d4e363d532a8bb37" providerId="LiveId" clId="{03ED76A4-A456-403A-BDA6-35E11FD2CE51}" dt="2021-11-17T09:00:20.652" v="8460" actId="14100"/>
          <ac:spMkLst>
            <pc:docMk/>
            <pc:sldMk cId="857854398" sldId="279"/>
            <ac:spMk id="13" creationId="{EAC9CFE4-BFDB-484C-896C-25B05B467380}"/>
          </ac:spMkLst>
        </pc:spChg>
        <pc:picChg chg="mod">
          <ac:chgData name="andrea titolo" userId="d4e363d532a8bb37" providerId="LiveId" clId="{03ED76A4-A456-403A-BDA6-35E11FD2CE51}" dt="2021-11-17T09:00:12.912" v="8458" actId="1076"/>
          <ac:picMkLst>
            <pc:docMk/>
            <pc:sldMk cId="857854398" sldId="279"/>
            <ac:picMk id="4" creationId="{F8327556-24A8-F842-9C6B-8BA5CE2C1744}"/>
          </ac:picMkLst>
        </pc:picChg>
        <pc:picChg chg="mod">
          <ac:chgData name="andrea titolo" userId="d4e363d532a8bb37" providerId="LiveId" clId="{03ED76A4-A456-403A-BDA6-35E11FD2CE51}" dt="2021-11-17T08:51:47.085" v="8018" actId="1076"/>
          <ac:picMkLst>
            <pc:docMk/>
            <pc:sldMk cId="857854398" sldId="279"/>
            <ac:picMk id="6" creationId="{7A36D36E-C2D3-6747-8CE7-A594B51BFFEA}"/>
          </ac:picMkLst>
        </pc:picChg>
        <pc:picChg chg="mod">
          <ac:chgData name="andrea titolo" userId="d4e363d532a8bb37" providerId="LiveId" clId="{03ED76A4-A456-403A-BDA6-35E11FD2CE51}" dt="2021-11-17T08:51:53.327" v="8020" actId="1076"/>
          <ac:picMkLst>
            <pc:docMk/>
            <pc:sldMk cId="857854398" sldId="279"/>
            <ac:picMk id="8" creationId="{4F2DE002-3526-D145-9A73-608B43AFD781}"/>
          </ac:picMkLst>
        </pc:picChg>
        <pc:picChg chg="add mod">
          <ac:chgData name="andrea titolo" userId="d4e363d532a8bb37" providerId="LiveId" clId="{03ED76A4-A456-403A-BDA6-35E11FD2CE51}" dt="2021-11-16T20:05:58.870" v="6612" actId="1076"/>
          <ac:picMkLst>
            <pc:docMk/>
            <pc:sldMk cId="857854398" sldId="279"/>
            <ac:picMk id="9" creationId="{767EBAA1-181E-4B6D-B05A-705E3C9F11D5}"/>
          </ac:picMkLst>
        </pc:picChg>
        <pc:picChg chg="mod">
          <ac:chgData name="andrea titolo" userId="d4e363d532a8bb37" providerId="LiveId" clId="{03ED76A4-A456-403A-BDA6-35E11FD2CE51}" dt="2021-11-17T08:59:45.460" v="8414" actId="1076"/>
          <ac:picMkLst>
            <pc:docMk/>
            <pc:sldMk cId="857854398" sldId="279"/>
            <ac:picMk id="10" creationId="{A695932F-035D-D54D-97CE-0B0388738765}"/>
          </ac:picMkLst>
        </pc:picChg>
      </pc:sldChg>
      <pc:sldChg chg="addSp delSp modSp new mod ord">
        <pc:chgData name="andrea titolo" userId="d4e363d532a8bb37" providerId="LiveId" clId="{03ED76A4-A456-403A-BDA6-35E11FD2CE51}" dt="2021-11-18T08:09:59.584" v="25126" actId="1076"/>
        <pc:sldMkLst>
          <pc:docMk/>
          <pc:sldMk cId="476987742" sldId="280"/>
        </pc:sldMkLst>
        <pc:spChg chg="del">
          <ac:chgData name="andrea titolo" userId="d4e363d532a8bb37" providerId="LiveId" clId="{03ED76A4-A456-403A-BDA6-35E11FD2CE51}" dt="2021-11-16T14:58:12.852" v="879" actId="478"/>
          <ac:spMkLst>
            <pc:docMk/>
            <pc:sldMk cId="476987742" sldId="280"/>
            <ac:spMk id="2" creationId="{FAD85E01-ACA5-4450-AFDE-6C3CC9BC278D}"/>
          </ac:spMkLst>
        </pc:spChg>
        <pc:spChg chg="del">
          <ac:chgData name="andrea titolo" userId="d4e363d532a8bb37" providerId="LiveId" clId="{03ED76A4-A456-403A-BDA6-35E11FD2CE51}" dt="2021-11-16T14:58:12.055" v="878" actId="478"/>
          <ac:spMkLst>
            <pc:docMk/>
            <pc:sldMk cId="476987742" sldId="280"/>
            <ac:spMk id="3" creationId="{0ED4E4C4-206D-4193-8DCA-715929F32D52}"/>
          </ac:spMkLst>
        </pc:spChg>
        <pc:spChg chg="add mod">
          <ac:chgData name="andrea titolo" userId="d4e363d532a8bb37" providerId="LiveId" clId="{03ED76A4-A456-403A-BDA6-35E11FD2CE51}" dt="2021-11-18T08:09:59.584" v="25126" actId="1076"/>
          <ac:spMkLst>
            <pc:docMk/>
            <pc:sldMk cId="476987742" sldId="280"/>
            <ac:spMk id="4" creationId="{32F76B46-1F4B-43B5-B0F9-4991F90A9ED7}"/>
          </ac:spMkLst>
        </pc:spChg>
        <pc:spChg chg="add del mod">
          <ac:chgData name="andrea titolo" userId="d4e363d532a8bb37" providerId="LiveId" clId="{03ED76A4-A456-403A-BDA6-35E11FD2CE51}" dt="2021-11-16T15:22:10.012" v="1814" actId="478"/>
          <ac:spMkLst>
            <pc:docMk/>
            <pc:sldMk cId="476987742" sldId="280"/>
            <ac:spMk id="5" creationId="{9381AEEC-9F95-4AA2-BAE9-D6D73B7070C9}"/>
          </ac:spMkLst>
        </pc:spChg>
        <pc:spChg chg="add del mod">
          <ac:chgData name="andrea titolo" userId="d4e363d532a8bb37" providerId="LiveId" clId="{03ED76A4-A456-403A-BDA6-35E11FD2CE51}" dt="2021-11-16T15:22:09.188" v="1813" actId="478"/>
          <ac:spMkLst>
            <pc:docMk/>
            <pc:sldMk cId="476987742" sldId="280"/>
            <ac:spMk id="6" creationId="{48B6B5FD-9796-430D-9189-6AE0C39895FC}"/>
          </ac:spMkLst>
        </pc:spChg>
        <pc:spChg chg="add del mod">
          <ac:chgData name="andrea titolo" userId="d4e363d532a8bb37" providerId="LiveId" clId="{03ED76A4-A456-403A-BDA6-35E11FD2CE51}" dt="2021-11-16T15:22:12.468" v="1816" actId="478"/>
          <ac:spMkLst>
            <pc:docMk/>
            <pc:sldMk cId="476987742" sldId="280"/>
            <ac:spMk id="7" creationId="{74CE9C96-F3EC-43C5-A86C-647518071FF6}"/>
          </ac:spMkLst>
        </pc:spChg>
        <pc:spChg chg="add del mod">
          <ac:chgData name="andrea titolo" userId="d4e363d532a8bb37" providerId="LiveId" clId="{03ED76A4-A456-403A-BDA6-35E11FD2CE51}" dt="2021-11-16T15:22:11.180" v="1815" actId="478"/>
          <ac:spMkLst>
            <pc:docMk/>
            <pc:sldMk cId="476987742" sldId="280"/>
            <ac:spMk id="8" creationId="{59078DD6-B7E8-4658-BB1B-17C027A700F8}"/>
          </ac:spMkLst>
        </pc:spChg>
        <pc:spChg chg="add mod">
          <ac:chgData name="andrea titolo" userId="d4e363d532a8bb37" providerId="LiveId" clId="{03ED76A4-A456-403A-BDA6-35E11FD2CE51}" dt="2021-11-17T10:24:34.383" v="10469" actId="1038"/>
          <ac:spMkLst>
            <pc:docMk/>
            <pc:sldMk cId="476987742" sldId="280"/>
            <ac:spMk id="10" creationId="{5FDD01F4-400F-4712-885D-8A5A96A75189}"/>
          </ac:spMkLst>
        </pc:spChg>
        <pc:spChg chg="add mod">
          <ac:chgData name="andrea titolo" userId="d4e363d532a8bb37" providerId="LiveId" clId="{03ED76A4-A456-403A-BDA6-35E11FD2CE51}" dt="2021-11-18T08:09:44.332" v="25123" actId="2711"/>
          <ac:spMkLst>
            <pc:docMk/>
            <pc:sldMk cId="476987742" sldId="280"/>
            <ac:spMk id="11" creationId="{1E973750-528C-4BFE-815E-CD8E66965FD1}"/>
          </ac:spMkLst>
        </pc:spChg>
        <pc:spChg chg="add mod">
          <ac:chgData name="andrea titolo" userId="d4e363d532a8bb37" providerId="LiveId" clId="{03ED76A4-A456-403A-BDA6-35E11FD2CE51}" dt="2021-11-17T10:24:28.159" v="10461" actId="20577"/>
          <ac:spMkLst>
            <pc:docMk/>
            <pc:sldMk cId="476987742" sldId="280"/>
            <ac:spMk id="13" creationId="{59D00D6C-C1B6-42E0-82AE-6CC82CB2404B}"/>
          </ac:spMkLst>
        </pc:spChg>
        <pc:spChg chg="add mod">
          <ac:chgData name="andrea titolo" userId="d4e363d532a8bb37" providerId="LiveId" clId="{03ED76A4-A456-403A-BDA6-35E11FD2CE51}" dt="2021-11-16T15:21:56.987" v="1811" actId="1076"/>
          <ac:spMkLst>
            <pc:docMk/>
            <pc:sldMk cId="476987742" sldId="280"/>
            <ac:spMk id="17" creationId="{033FBEF0-568A-4453-8A08-8525466328C6}"/>
          </ac:spMkLst>
        </pc:spChg>
        <pc:spChg chg="add mod">
          <ac:chgData name="andrea titolo" userId="d4e363d532a8bb37" providerId="LiveId" clId="{03ED76A4-A456-403A-BDA6-35E11FD2CE51}" dt="2021-11-18T08:09:49.124" v="25124" actId="2711"/>
          <ac:spMkLst>
            <pc:docMk/>
            <pc:sldMk cId="476987742" sldId="280"/>
            <ac:spMk id="18" creationId="{A97AB9C1-E082-46D4-B856-77404C93BA8C}"/>
          </ac:spMkLst>
        </pc:spChg>
        <pc:spChg chg="add mod">
          <ac:chgData name="andrea titolo" userId="d4e363d532a8bb37" providerId="LiveId" clId="{03ED76A4-A456-403A-BDA6-35E11FD2CE51}" dt="2021-11-17T09:25:21.508" v="8829" actId="113"/>
          <ac:spMkLst>
            <pc:docMk/>
            <pc:sldMk cId="476987742" sldId="280"/>
            <ac:spMk id="20" creationId="{F851D64A-E58A-4A26-8F73-7261D6B5418E}"/>
          </ac:spMkLst>
        </pc:spChg>
        <pc:picChg chg="add del mod ord">
          <ac:chgData name="andrea titolo" userId="d4e363d532a8bb37" providerId="LiveId" clId="{03ED76A4-A456-403A-BDA6-35E11FD2CE51}" dt="2021-11-16T15:39:53.026" v="2397" actId="478"/>
          <ac:picMkLst>
            <pc:docMk/>
            <pc:sldMk cId="476987742" sldId="280"/>
            <ac:picMk id="10" creationId="{C91F0742-9CCA-4CCF-B727-BEE1E58136E2}"/>
          </ac:picMkLst>
        </pc:picChg>
        <pc:picChg chg="add del mod">
          <ac:chgData name="andrea titolo" userId="d4e363d532a8bb37" providerId="LiveId" clId="{03ED76A4-A456-403A-BDA6-35E11FD2CE51}" dt="2021-11-16T15:38:53.426" v="2390" actId="478"/>
          <ac:picMkLst>
            <pc:docMk/>
            <pc:sldMk cId="476987742" sldId="280"/>
            <ac:picMk id="22" creationId="{94CF01C6-E967-4092-8FD6-6181632B5395}"/>
          </ac:picMkLst>
        </pc:picChg>
        <pc:picChg chg="add mod ord">
          <ac:chgData name="andrea titolo" userId="d4e363d532a8bb37" providerId="LiveId" clId="{03ED76A4-A456-403A-BDA6-35E11FD2CE51}" dt="2021-11-17T10:24:36.402" v="10471" actId="1076"/>
          <ac:picMkLst>
            <pc:docMk/>
            <pc:sldMk cId="476987742" sldId="280"/>
            <ac:picMk id="24" creationId="{9F7F61ED-9747-4F8E-AD70-6D75DD6995D9}"/>
          </ac:picMkLst>
        </pc:picChg>
        <pc:cxnChg chg="add mod">
          <ac:chgData name="andrea titolo" userId="d4e363d532a8bb37" providerId="LiveId" clId="{03ED76A4-A456-403A-BDA6-35E11FD2CE51}" dt="2021-11-16T15:40:24.739" v="2444" actId="1076"/>
          <ac:cxnSpMkLst>
            <pc:docMk/>
            <pc:sldMk cId="476987742" sldId="280"/>
            <ac:cxnSpMk id="12" creationId="{9D8846F7-DD9B-4D65-9955-0174C44CB593}"/>
          </ac:cxnSpMkLst>
        </pc:cxnChg>
        <pc:cxnChg chg="add mod">
          <ac:chgData name="andrea titolo" userId="d4e363d532a8bb37" providerId="LiveId" clId="{03ED76A4-A456-403A-BDA6-35E11FD2CE51}" dt="2021-11-16T15:21:56.987" v="1811" actId="1076"/>
          <ac:cxnSpMkLst>
            <pc:docMk/>
            <pc:sldMk cId="476987742" sldId="280"/>
            <ac:cxnSpMk id="16" creationId="{D6130EC2-2155-451B-A4A5-097EFD7924FD}"/>
          </ac:cxnSpMkLst>
        </pc:cxnChg>
      </pc:sldChg>
      <pc:sldChg chg="addSp delSp modSp add mod">
        <pc:chgData name="andrea titolo" userId="d4e363d532a8bb37" providerId="LiveId" clId="{03ED76A4-A456-403A-BDA6-35E11FD2CE51}" dt="2021-11-18T08:48:11.259" v="25753" actId="1036"/>
        <pc:sldMkLst>
          <pc:docMk/>
          <pc:sldMk cId="3658504115" sldId="281"/>
        </pc:sldMkLst>
        <pc:spChg chg="mod">
          <ac:chgData name="andrea titolo" userId="d4e363d532a8bb37" providerId="LiveId" clId="{03ED76A4-A456-403A-BDA6-35E11FD2CE51}" dt="2021-11-16T15:06:55.314" v="1115" actId="1076"/>
          <ac:spMkLst>
            <pc:docMk/>
            <pc:sldMk cId="3658504115" sldId="281"/>
            <ac:spMk id="2" creationId="{36621E66-DC04-B644-9231-728C2DFC44BB}"/>
          </ac:spMkLst>
        </pc:spChg>
        <pc:spChg chg="add mod">
          <ac:chgData name="andrea titolo" userId="d4e363d532a8bb37" providerId="LiveId" clId="{03ED76A4-A456-403A-BDA6-35E11FD2CE51}" dt="2021-11-18T08:36:27.620" v="25542" actId="1035"/>
          <ac:spMkLst>
            <pc:docMk/>
            <pc:sldMk cId="3658504115" sldId="281"/>
            <ac:spMk id="8" creationId="{1DE1A10A-4356-4065-9442-E5EBCD6ADC48}"/>
          </ac:spMkLst>
        </pc:spChg>
        <pc:spChg chg="add mod">
          <ac:chgData name="andrea titolo" userId="d4e363d532a8bb37" providerId="LiveId" clId="{03ED76A4-A456-403A-BDA6-35E11FD2CE51}" dt="2021-11-18T08:48:11.259" v="25753" actId="1036"/>
          <ac:spMkLst>
            <pc:docMk/>
            <pc:sldMk cId="3658504115" sldId="281"/>
            <ac:spMk id="9" creationId="{C730D5D3-9877-41AE-8D53-C6600FB9DC77}"/>
          </ac:spMkLst>
        </pc:spChg>
        <pc:spChg chg="mod">
          <ac:chgData name="andrea titolo" userId="d4e363d532a8bb37" providerId="LiveId" clId="{03ED76A4-A456-403A-BDA6-35E11FD2CE51}" dt="2021-11-18T08:09:36.848" v="25122" actId="1076"/>
          <ac:spMkLst>
            <pc:docMk/>
            <pc:sldMk cId="3658504115" sldId="281"/>
            <ac:spMk id="10" creationId="{B6DC0E3E-73CA-4EF8-A266-6A2012DF2F69}"/>
          </ac:spMkLst>
        </pc:spChg>
        <pc:spChg chg="add mod">
          <ac:chgData name="andrea titolo" userId="d4e363d532a8bb37" providerId="LiveId" clId="{03ED76A4-A456-403A-BDA6-35E11FD2CE51}" dt="2021-11-18T08:36:27.620" v="25542" actId="1035"/>
          <ac:spMkLst>
            <pc:docMk/>
            <pc:sldMk cId="3658504115" sldId="281"/>
            <ac:spMk id="18" creationId="{9AC7D267-E5B8-4421-B1CC-A9C7FED9660F}"/>
          </ac:spMkLst>
        </pc:spChg>
        <pc:picChg chg="add mod ord">
          <ac:chgData name="andrea titolo" userId="d4e363d532a8bb37" providerId="LiveId" clId="{03ED76A4-A456-403A-BDA6-35E11FD2CE51}" dt="2021-11-18T08:09:28.726" v="25121" actId="1036"/>
          <ac:picMkLst>
            <pc:docMk/>
            <pc:sldMk cId="3658504115" sldId="281"/>
            <ac:picMk id="4" creationId="{8D5BB9E1-D78C-49ED-AF21-B97D3E78460B}"/>
          </ac:picMkLst>
        </pc:picChg>
        <pc:picChg chg="add del mod">
          <ac:chgData name="andrea titolo" userId="d4e363d532a8bb37" providerId="LiveId" clId="{03ED76A4-A456-403A-BDA6-35E11FD2CE51}" dt="2021-11-16T15:03:03.797" v="904" actId="478"/>
          <ac:picMkLst>
            <pc:docMk/>
            <pc:sldMk cId="3658504115" sldId="281"/>
            <ac:picMk id="7" creationId="{254CAB6C-7D28-409D-9008-02790042BFA0}"/>
          </ac:picMkLst>
        </pc:picChg>
        <pc:picChg chg="del">
          <ac:chgData name="andrea titolo" userId="d4e363d532a8bb37" providerId="LiveId" clId="{03ED76A4-A456-403A-BDA6-35E11FD2CE51}" dt="2021-11-16T15:02:32.086" v="892" actId="478"/>
          <ac:picMkLst>
            <pc:docMk/>
            <pc:sldMk cId="3658504115" sldId="281"/>
            <ac:picMk id="14" creationId="{BB8AA297-3A1D-4A70-A3ED-C02A6EC07616}"/>
          </ac:picMkLst>
        </pc:picChg>
        <pc:cxnChg chg="add mod">
          <ac:chgData name="andrea titolo" userId="d4e363d532a8bb37" providerId="LiveId" clId="{03ED76A4-A456-403A-BDA6-35E11FD2CE51}" dt="2021-11-18T08:48:11.259" v="25753" actId="1036"/>
          <ac:cxnSpMkLst>
            <pc:docMk/>
            <pc:sldMk cId="3658504115" sldId="281"/>
            <ac:cxnSpMk id="6" creationId="{29BBF49E-EEBF-4A5B-B163-BCA2E782F094}"/>
          </ac:cxnSpMkLst>
        </pc:cxnChg>
        <pc:cxnChg chg="add mod">
          <ac:chgData name="andrea titolo" userId="d4e363d532a8bb37" providerId="LiveId" clId="{03ED76A4-A456-403A-BDA6-35E11FD2CE51}" dt="2021-11-18T08:36:27.620" v="25542" actId="1035"/>
          <ac:cxnSpMkLst>
            <pc:docMk/>
            <pc:sldMk cId="3658504115" sldId="281"/>
            <ac:cxnSpMk id="11" creationId="{670CBBA0-9B80-485D-BCE0-FB81DF09234F}"/>
          </ac:cxnSpMkLst>
        </pc:cxnChg>
      </pc:sldChg>
      <pc:sldChg chg="addSp delSp add del mod">
        <pc:chgData name="andrea titolo" userId="d4e363d532a8bb37" providerId="LiveId" clId="{03ED76A4-A456-403A-BDA6-35E11FD2CE51}" dt="2021-11-16T15:29:31.532" v="2231" actId="2696"/>
        <pc:sldMkLst>
          <pc:docMk/>
          <pc:sldMk cId="2513813628" sldId="282"/>
        </pc:sldMkLst>
        <pc:spChg chg="add del">
          <ac:chgData name="andrea titolo" userId="d4e363d532a8bb37" providerId="LiveId" clId="{03ED76A4-A456-403A-BDA6-35E11FD2CE51}" dt="2021-11-16T15:29:27.029" v="2230" actId="22"/>
          <ac:spMkLst>
            <pc:docMk/>
            <pc:sldMk cId="2513813628" sldId="282"/>
            <ac:spMk id="9" creationId="{103CE29A-4D39-4B05-98DA-BD05F5142291}"/>
          </ac:spMkLst>
        </pc:spChg>
      </pc:sldChg>
      <pc:sldChg chg="addSp delSp modSp new mod">
        <pc:chgData name="andrea titolo" userId="d4e363d532a8bb37" providerId="LiveId" clId="{03ED76A4-A456-403A-BDA6-35E11FD2CE51}" dt="2021-11-18T08:10:12.928" v="25132" actId="120"/>
        <pc:sldMkLst>
          <pc:docMk/>
          <pc:sldMk cId="1985842728" sldId="283"/>
        </pc:sldMkLst>
        <pc:spChg chg="del">
          <ac:chgData name="andrea titolo" userId="d4e363d532a8bb37" providerId="LiveId" clId="{03ED76A4-A456-403A-BDA6-35E11FD2CE51}" dt="2021-11-16T15:29:00.875" v="2221" actId="478"/>
          <ac:spMkLst>
            <pc:docMk/>
            <pc:sldMk cId="1985842728" sldId="283"/>
            <ac:spMk id="2" creationId="{2F2C5168-37B6-4DE7-A2FE-875985C4AB4B}"/>
          </ac:spMkLst>
        </pc:spChg>
        <pc:spChg chg="del">
          <ac:chgData name="andrea titolo" userId="d4e363d532a8bb37" providerId="LiveId" clId="{03ED76A4-A456-403A-BDA6-35E11FD2CE51}" dt="2021-11-16T15:29:00.307" v="2220" actId="478"/>
          <ac:spMkLst>
            <pc:docMk/>
            <pc:sldMk cId="1985842728" sldId="283"/>
            <ac:spMk id="3" creationId="{15BCD19D-E294-4FB1-8D3C-1B489FD72A7C}"/>
          </ac:spMkLst>
        </pc:spChg>
        <pc:spChg chg="add mod">
          <ac:chgData name="andrea titolo" userId="d4e363d532a8bb37" providerId="LiveId" clId="{03ED76A4-A456-403A-BDA6-35E11FD2CE51}" dt="2021-11-16T15:29:19.924" v="2228" actId="1076"/>
          <ac:spMkLst>
            <pc:docMk/>
            <pc:sldMk cId="1985842728" sldId="283"/>
            <ac:spMk id="7" creationId="{99465B2E-493A-41B6-A48A-5E1D70D6DE3B}"/>
          </ac:spMkLst>
        </pc:spChg>
        <pc:spChg chg="add mod">
          <ac:chgData name="andrea titolo" userId="d4e363d532a8bb37" providerId="LiveId" clId="{03ED76A4-A456-403A-BDA6-35E11FD2CE51}" dt="2021-11-18T08:10:12.928" v="25132" actId="120"/>
          <ac:spMkLst>
            <pc:docMk/>
            <pc:sldMk cId="1985842728" sldId="283"/>
            <ac:spMk id="8" creationId="{BED883C4-74B5-4DEC-82AB-49F6539DA4C6}"/>
          </ac:spMkLst>
        </pc:spChg>
        <pc:spChg chg="add mod">
          <ac:chgData name="andrea titolo" userId="d4e363d532a8bb37" providerId="LiveId" clId="{03ED76A4-A456-403A-BDA6-35E11FD2CE51}" dt="2021-11-18T08:10:07.218" v="25127" actId="2711"/>
          <ac:spMkLst>
            <pc:docMk/>
            <pc:sldMk cId="1985842728" sldId="283"/>
            <ac:spMk id="9" creationId="{17A9A19B-813D-4231-BEAB-082B2A39F5CD}"/>
          </ac:spMkLst>
        </pc:spChg>
        <pc:picChg chg="add del mod">
          <ac:chgData name="andrea titolo" userId="d4e363d532a8bb37" providerId="LiveId" clId="{03ED76A4-A456-403A-BDA6-35E11FD2CE51}" dt="2021-11-16T15:31:43.219" v="2326" actId="478"/>
          <ac:picMkLst>
            <pc:docMk/>
            <pc:sldMk cId="1985842728" sldId="283"/>
            <ac:picMk id="5" creationId="{4C9185F3-C790-40BC-AD30-8CBA59E5BBD7}"/>
          </ac:picMkLst>
        </pc:picChg>
        <pc:picChg chg="add del mod ord">
          <ac:chgData name="andrea titolo" userId="d4e363d532a8bb37" providerId="LiveId" clId="{03ED76A4-A456-403A-BDA6-35E11FD2CE51}" dt="2021-11-16T15:41:38.434" v="2454" actId="478"/>
          <ac:picMkLst>
            <pc:docMk/>
            <pc:sldMk cId="1985842728" sldId="283"/>
            <ac:picMk id="11" creationId="{45DCE2B0-0B77-4418-AA81-C97EF5C0F4B6}"/>
          </ac:picMkLst>
        </pc:picChg>
        <pc:picChg chg="add mod ord">
          <ac:chgData name="andrea titolo" userId="d4e363d532a8bb37" providerId="LiveId" clId="{03ED76A4-A456-403A-BDA6-35E11FD2CE51}" dt="2021-11-16T15:41:32.886" v="2453" actId="167"/>
          <ac:picMkLst>
            <pc:docMk/>
            <pc:sldMk cId="1985842728" sldId="283"/>
            <ac:picMk id="13" creationId="{D4A70DB7-5451-4B6B-A3D7-CD793D2A0525}"/>
          </ac:picMkLst>
        </pc:picChg>
        <pc:cxnChg chg="add mod">
          <ac:chgData name="andrea titolo" userId="d4e363d532a8bb37" providerId="LiveId" clId="{03ED76A4-A456-403A-BDA6-35E11FD2CE51}" dt="2021-11-16T15:29:19.924" v="2228" actId="1076"/>
          <ac:cxnSpMkLst>
            <pc:docMk/>
            <pc:sldMk cId="1985842728" sldId="283"/>
            <ac:cxnSpMk id="6" creationId="{CCC83007-B920-49AE-989E-2A6437713C17}"/>
          </ac:cxnSpMkLst>
        </pc:cxnChg>
      </pc:sldChg>
      <pc:sldChg chg="modSp add mod">
        <pc:chgData name="andrea titolo" userId="d4e363d532a8bb37" providerId="LiveId" clId="{03ED76A4-A456-403A-BDA6-35E11FD2CE51}" dt="2021-11-18T08:10:20.747" v="25134" actId="2711"/>
        <pc:sldMkLst>
          <pc:docMk/>
          <pc:sldMk cId="3526738571" sldId="284"/>
        </pc:sldMkLst>
        <pc:spChg chg="mod">
          <ac:chgData name="andrea titolo" userId="d4e363d532a8bb37" providerId="LiveId" clId="{03ED76A4-A456-403A-BDA6-35E11FD2CE51}" dt="2021-11-16T16:15:13.380" v="2654" actId="1076"/>
          <ac:spMkLst>
            <pc:docMk/>
            <pc:sldMk cId="3526738571" sldId="284"/>
            <ac:spMk id="7" creationId="{99465B2E-493A-41B6-A48A-5E1D70D6DE3B}"/>
          </ac:spMkLst>
        </pc:spChg>
        <pc:spChg chg="mod">
          <ac:chgData name="andrea titolo" userId="d4e363d532a8bb37" providerId="LiveId" clId="{03ED76A4-A456-403A-BDA6-35E11FD2CE51}" dt="2021-11-18T08:10:17.218" v="25133" actId="113"/>
          <ac:spMkLst>
            <pc:docMk/>
            <pc:sldMk cId="3526738571" sldId="284"/>
            <ac:spMk id="8" creationId="{BED883C4-74B5-4DEC-82AB-49F6539DA4C6}"/>
          </ac:spMkLst>
        </pc:spChg>
        <pc:spChg chg="mod">
          <ac:chgData name="andrea titolo" userId="d4e363d532a8bb37" providerId="LiveId" clId="{03ED76A4-A456-403A-BDA6-35E11FD2CE51}" dt="2021-11-18T08:10:20.747" v="25134" actId="2711"/>
          <ac:spMkLst>
            <pc:docMk/>
            <pc:sldMk cId="3526738571" sldId="284"/>
            <ac:spMk id="9" creationId="{17A9A19B-813D-4231-BEAB-082B2A39F5CD}"/>
          </ac:spMkLst>
        </pc:spChg>
        <pc:cxnChg chg="mod">
          <ac:chgData name="andrea titolo" userId="d4e363d532a8bb37" providerId="LiveId" clId="{03ED76A4-A456-403A-BDA6-35E11FD2CE51}" dt="2021-11-16T16:15:13.380" v="2654" actId="1076"/>
          <ac:cxnSpMkLst>
            <pc:docMk/>
            <pc:sldMk cId="3526738571" sldId="284"/>
            <ac:cxnSpMk id="6" creationId="{CCC83007-B920-49AE-989E-2A6437713C17}"/>
          </ac:cxnSpMkLst>
        </pc:cxnChg>
      </pc:sldChg>
      <pc:sldChg chg="add del">
        <pc:chgData name="andrea titolo" userId="d4e363d532a8bb37" providerId="LiveId" clId="{03ED76A4-A456-403A-BDA6-35E11FD2CE51}" dt="2021-11-17T14:53:00.400" v="13748" actId="47"/>
        <pc:sldMkLst>
          <pc:docMk/>
          <pc:sldMk cId="3647338786" sldId="285"/>
        </pc:sldMkLst>
      </pc:sldChg>
      <pc:sldChg chg="addSp delSp modSp add mod">
        <pc:chgData name="andrea titolo" userId="d4e363d532a8bb37" providerId="LiveId" clId="{03ED76A4-A456-403A-BDA6-35E11FD2CE51}" dt="2021-11-18T08:10:48.879" v="25139" actId="1076"/>
        <pc:sldMkLst>
          <pc:docMk/>
          <pc:sldMk cId="1989016491" sldId="286"/>
        </pc:sldMkLst>
        <pc:spChg chg="del">
          <ac:chgData name="andrea titolo" userId="d4e363d532a8bb37" providerId="LiveId" clId="{03ED76A4-A456-403A-BDA6-35E11FD2CE51}" dt="2021-11-16T16:16:58.239" v="2668" actId="478"/>
          <ac:spMkLst>
            <pc:docMk/>
            <pc:sldMk cId="1989016491" sldId="286"/>
            <ac:spMk id="7" creationId="{99465B2E-493A-41B6-A48A-5E1D70D6DE3B}"/>
          </ac:spMkLst>
        </pc:spChg>
        <pc:spChg chg="mod">
          <ac:chgData name="andrea titolo" userId="d4e363d532a8bb37" providerId="LiveId" clId="{03ED76A4-A456-403A-BDA6-35E11FD2CE51}" dt="2021-11-18T08:10:39.786" v="25135" actId="113"/>
          <ac:spMkLst>
            <pc:docMk/>
            <pc:sldMk cId="1989016491" sldId="286"/>
            <ac:spMk id="8" creationId="{BED883C4-74B5-4DEC-82AB-49F6539DA4C6}"/>
          </ac:spMkLst>
        </pc:spChg>
        <pc:spChg chg="mod">
          <ac:chgData name="andrea titolo" userId="d4e363d532a8bb37" providerId="LiveId" clId="{03ED76A4-A456-403A-BDA6-35E11FD2CE51}" dt="2021-11-18T08:10:48.879" v="25139" actId="1076"/>
          <ac:spMkLst>
            <pc:docMk/>
            <pc:sldMk cId="1989016491" sldId="286"/>
            <ac:spMk id="9" creationId="{17A9A19B-813D-4231-BEAB-082B2A39F5CD}"/>
          </ac:spMkLst>
        </pc:spChg>
        <pc:spChg chg="add mod">
          <ac:chgData name="andrea titolo" userId="d4e363d532a8bb37" providerId="LiveId" clId="{03ED76A4-A456-403A-BDA6-35E11FD2CE51}" dt="2021-11-16T16:27:38.126" v="3382" actId="1036"/>
          <ac:spMkLst>
            <pc:docMk/>
            <pc:sldMk cId="1989016491" sldId="286"/>
            <ac:spMk id="12" creationId="{E5658339-AE04-408E-9CB2-04C198AF7A42}"/>
          </ac:spMkLst>
        </pc:spChg>
        <pc:spChg chg="add mod">
          <ac:chgData name="andrea titolo" userId="d4e363d532a8bb37" providerId="LiveId" clId="{03ED76A4-A456-403A-BDA6-35E11FD2CE51}" dt="2021-11-17T10:23:45.380" v="10449" actId="1076"/>
          <ac:spMkLst>
            <pc:docMk/>
            <pc:sldMk cId="1989016491" sldId="286"/>
            <ac:spMk id="13" creationId="{7EC3F24F-FB13-45E0-B32A-7025D7BDBE03}"/>
          </ac:spMkLst>
        </pc:spChg>
        <pc:spChg chg="add mod">
          <ac:chgData name="andrea titolo" userId="d4e363d532a8bb37" providerId="LiveId" clId="{03ED76A4-A456-403A-BDA6-35E11FD2CE51}" dt="2021-11-17T10:23:48.978" v="10451" actId="1076"/>
          <ac:spMkLst>
            <pc:docMk/>
            <pc:sldMk cId="1989016491" sldId="286"/>
            <ac:spMk id="14" creationId="{B3E23BBF-1C51-4EDA-98CF-A24ED02D4D27}"/>
          </ac:spMkLst>
        </pc:spChg>
        <pc:spChg chg="add mod">
          <ac:chgData name="andrea titolo" userId="d4e363d532a8bb37" providerId="LiveId" clId="{03ED76A4-A456-403A-BDA6-35E11FD2CE51}" dt="2021-11-17T10:23:56.627" v="10454" actId="20577"/>
          <ac:spMkLst>
            <pc:docMk/>
            <pc:sldMk cId="1989016491" sldId="286"/>
            <ac:spMk id="15" creationId="{744636CC-E97A-4E34-B9EE-3DD70ED91541}"/>
          </ac:spMkLst>
        </pc:spChg>
        <pc:picChg chg="add mod ord">
          <ac:chgData name="andrea titolo" userId="d4e363d532a8bb37" providerId="LiveId" clId="{03ED76A4-A456-403A-BDA6-35E11FD2CE51}" dt="2021-11-16T16:20:21.130" v="3040" actId="1076"/>
          <ac:picMkLst>
            <pc:docMk/>
            <pc:sldMk cId="1989016491" sldId="286"/>
            <ac:picMk id="3" creationId="{741E9203-7F3B-470A-9439-B23C42CA710B}"/>
          </ac:picMkLst>
        </pc:picChg>
        <pc:picChg chg="del">
          <ac:chgData name="andrea titolo" userId="d4e363d532a8bb37" providerId="LiveId" clId="{03ED76A4-A456-403A-BDA6-35E11FD2CE51}" dt="2021-11-16T16:16:45.967" v="2663" actId="478"/>
          <ac:picMkLst>
            <pc:docMk/>
            <pc:sldMk cId="1989016491" sldId="286"/>
            <ac:picMk id="13" creationId="{D4A70DB7-5451-4B6B-A3D7-CD793D2A0525}"/>
          </ac:picMkLst>
        </pc:picChg>
        <pc:cxnChg chg="mod">
          <ac:chgData name="andrea titolo" userId="d4e363d532a8bb37" providerId="LiveId" clId="{03ED76A4-A456-403A-BDA6-35E11FD2CE51}" dt="2021-11-16T16:20:21.130" v="3040" actId="1076"/>
          <ac:cxnSpMkLst>
            <pc:docMk/>
            <pc:sldMk cId="1989016491" sldId="286"/>
            <ac:cxnSpMk id="6" creationId="{CCC83007-B920-49AE-989E-2A6437713C17}"/>
          </ac:cxnSpMkLst>
        </pc:cxnChg>
        <pc:cxnChg chg="add mod">
          <ac:chgData name="andrea titolo" userId="d4e363d532a8bb37" providerId="LiveId" clId="{03ED76A4-A456-403A-BDA6-35E11FD2CE51}" dt="2021-11-16T16:20:21.130" v="3040" actId="1076"/>
          <ac:cxnSpMkLst>
            <pc:docMk/>
            <pc:sldMk cId="1989016491" sldId="286"/>
            <ac:cxnSpMk id="10" creationId="{D15F4166-CE86-4152-8B2D-9FB450DAD074}"/>
          </ac:cxnSpMkLst>
        </pc:cxnChg>
        <pc:cxnChg chg="add mod">
          <ac:chgData name="andrea titolo" userId="d4e363d532a8bb37" providerId="LiveId" clId="{03ED76A4-A456-403A-BDA6-35E11FD2CE51}" dt="2021-11-16T16:27:38.126" v="3382" actId="1036"/>
          <ac:cxnSpMkLst>
            <pc:docMk/>
            <pc:sldMk cId="1989016491" sldId="286"/>
            <ac:cxnSpMk id="11" creationId="{76B263FB-8598-4533-8934-F4E6C81D68AD}"/>
          </ac:cxnSpMkLst>
        </pc:cxnChg>
      </pc:sldChg>
      <pc:sldChg chg="addSp delSp modSp add mod">
        <pc:chgData name="andrea titolo" userId="d4e363d532a8bb37" providerId="LiveId" clId="{03ED76A4-A456-403A-BDA6-35E11FD2CE51}" dt="2021-11-18T08:11:10.964" v="25142" actId="2711"/>
        <pc:sldMkLst>
          <pc:docMk/>
          <pc:sldMk cId="3758813162" sldId="287"/>
        </pc:sldMkLst>
        <pc:spChg chg="mod">
          <ac:chgData name="andrea titolo" userId="d4e363d532a8bb37" providerId="LiveId" clId="{03ED76A4-A456-403A-BDA6-35E11FD2CE51}" dt="2021-11-18T08:10:54.418" v="25140" actId="113"/>
          <ac:spMkLst>
            <pc:docMk/>
            <pc:sldMk cId="3758813162" sldId="287"/>
            <ac:spMk id="8" creationId="{BED883C4-74B5-4DEC-82AB-49F6539DA4C6}"/>
          </ac:spMkLst>
        </pc:spChg>
        <pc:spChg chg="mod">
          <ac:chgData name="andrea titolo" userId="d4e363d532a8bb37" providerId="LiveId" clId="{03ED76A4-A456-403A-BDA6-35E11FD2CE51}" dt="2021-11-18T08:11:05.404" v="25141" actId="2711"/>
          <ac:spMkLst>
            <pc:docMk/>
            <pc:sldMk cId="3758813162" sldId="287"/>
            <ac:spMk id="9" creationId="{17A9A19B-813D-4231-BEAB-082B2A39F5CD}"/>
          </ac:spMkLst>
        </pc:spChg>
        <pc:spChg chg="add mod">
          <ac:chgData name="andrea titolo" userId="d4e363d532a8bb37" providerId="LiveId" clId="{03ED76A4-A456-403A-BDA6-35E11FD2CE51}" dt="2021-11-18T08:11:10.964" v="25142" actId="2711"/>
          <ac:spMkLst>
            <pc:docMk/>
            <pc:sldMk cId="3758813162" sldId="287"/>
            <ac:spMk id="10" creationId="{96D650E4-8CFA-4FD8-8D8F-31756E44414B}"/>
          </ac:spMkLst>
        </pc:spChg>
        <pc:picChg chg="del">
          <ac:chgData name="andrea titolo" userId="d4e363d532a8bb37" providerId="LiveId" clId="{03ED76A4-A456-403A-BDA6-35E11FD2CE51}" dt="2021-11-16T16:25:25.245" v="3054" actId="478"/>
          <ac:picMkLst>
            <pc:docMk/>
            <pc:sldMk cId="3758813162" sldId="287"/>
            <ac:picMk id="3" creationId="{741E9203-7F3B-470A-9439-B23C42CA710B}"/>
          </ac:picMkLst>
        </pc:picChg>
        <pc:picChg chg="add mod ord">
          <ac:chgData name="andrea titolo" userId="d4e363d532a8bb37" providerId="LiveId" clId="{03ED76A4-A456-403A-BDA6-35E11FD2CE51}" dt="2021-11-17T16:07:11.051" v="19014" actId="1076"/>
          <ac:picMkLst>
            <pc:docMk/>
            <pc:sldMk cId="3758813162" sldId="287"/>
            <ac:picMk id="4" creationId="{1FD747ED-FF7E-4C11-BE39-8B3B026F981D}"/>
          </ac:picMkLst>
        </pc:picChg>
        <pc:cxnChg chg="mod">
          <ac:chgData name="andrea titolo" userId="d4e363d532a8bb37" providerId="LiveId" clId="{03ED76A4-A456-403A-BDA6-35E11FD2CE51}" dt="2021-11-17T16:07:18.141" v="19016" actId="14100"/>
          <ac:cxnSpMkLst>
            <pc:docMk/>
            <pc:sldMk cId="3758813162" sldId="287"/>
            <ac:cxnSpMk id="6" creationId="{CCC83007-B920-49AE-989E-2A6437713C17}"/>
          </ac:cxnSpMkLst>
        </pc:cxnChg>
        <pc:cxnChg chg="del">
          <ac:chgData name="andrea titolo" userId="d4e363d532a8bb37" providerId="LiveId" clId="{03ED76A4-A456-403A-BDA6-35E11FD2CE51}" dt="2021-11-16T16:25:34.030" v="3058" actId="478"/>
          <ac:cxnSpMkLst>
            <pc:docMk/>
            <pc:sldMk cId="3758813162" sldId="287"/>
            <ac:cxnSpMk id="10" creationId="{D15F4166-CE86-4152-8B2D-9FB450DAD074}"/>
          </ac:cxnSpMkLst>
        </pc:cxnChg>
      </pc:sldChg>
      <pc:sldChg chg="addSp delSp modSp add mod">
        <pc:chgData name="andrea titolo" userId="d4e363d532a8bb37" providerId="LiveId" clId="{03ED76A4-A456-403A-BDA6-35E11FD2CE51}" dt="2021-11-18T08:12:46.833" v="25264" actId="115"/>
        <pc:sldMkLst>
          <pc:docMk/>
          <pc:sldMk cId="1198875800" sldId="288"/>
        </pc:sldMkLst>
        <pc:spChg chg="mod">
          <ac:chgData name="andrea titolo" userId="d4e363d532a8bb37" providerId="LiveId" clId="{03ED76A4-A456-403A-BDA6-35E11FD2CE51}" dt="2021-11-16T16:42:23.428" v="3678" actId="20577"/>
          <ac:spMkLst>
            <pc:docMk/>
            <pc:sldMk cId="1198875800" sldId="288"/>
            <ac:spMk id="8" creationId="{BED883C4-74B5-4DEC-82AB-49F6539DA4C6}"/>
          </ac:spMkLst>
        </pc:spChg>
        <pc:spChg chg="mod">
          <ac:chgData name="andrea titolo" userId="d4e363d532a8bb37" providerId="LiveId" clId="{03ED76A4-A456-403A-BDA6-35E11FD2CE51}" dt="2021-11-18T08:12:46.833" v="25264" actId="115"/>
          <ac:spMkLst>
            <pc:docMk/>
            <pc:sldMk cId="1198875800" sldId="288"/>
            <ac:spMk id="9" creationId="{17A9A19B-813D-4231-BEAB-082B2A39F5CD}"/>
          </ac:spMkLst>
        </pc:spChg>
        <pc:spChg chg="add del mod">
          <ac:chgData name="andrea titolo" userId="d4e363d532a8bb37" providerId="LiveId" clId="{03ED76A4-A456-403A-BDA6-35E11FD2CE51}" dt="2021-11-16T16:41:08.132" v="3550" actId="478"/>
          <ac:spMkLst>
            <pc:docMk/>
            <pc:sldMk cId="1198875800" sldId="288"/>
            <ac:spMk id="11" creationId="{92AEC6D8-3CA0-418D-B027-F2BEB8764E3C}"/>
          </ac:spMkLst>
        </pc:spChg>
        <pc:spChg chg="add mod">
          <ac:chgData name="andrea titolo" userId="d4e363d532a8bb37" providerId="LiveId" clId="{03ED76A4-A456-403A-BDA6-35E11FD2CE51}" dt="2021-11-18T08:12:07.670" v="25158" actId="1036"/>
          <ac:spMkLst>
            <pc:docMk/>
            <pc:sldMk cId="1198875800" sldId="288"/>
            <ac:spMk id="12" creationId="{1E9A67FD-7B4C-4632-936D-E4964AB63AA9}"/>
          </ac:spMkLst>
        </pc:spChg>
        <pc:picChg chg="add del mod">
          <ac:chgData name="andrea titolo" userId="d4e363d532a8bb37" providerId="LiveId" clId="{03ED76A4-A456-403A-BDA6-35E11FD2CE51}" dt="2021-11-17T09:20:46.061" v="8767" actId="478"/>
          <ac:picMkLst>
            <pc:docMk/>
            <pc:sldMk cId="1198875800" sldId="288"/>
            <ac:picMk id="3" creationId="{EA15D25E-65F4-4CC1-A7A4-FED1D761C413}"/>
          </ac:picMkLst>
        </pc:picChg>
        <pc:picChg chg="del">
          <ac:chgData name="andrea titolo" userId="d4e363d532a8bb37" providerId="LiveId" clId="{03ED76A4-A456-403A-BDA6-35E11FD2CE51}" dt="2021-11-16T16:38:37.564" v="3384" actId="478"/>
          <ac:picMkLst>
            <pc:docMk/>
            <pc:sldMk cId="1198875800" sldId="288"/>
            <ac:picMk id="4" creationId="{1FD747ED-FF7E-4C11-BE39-8B3B026F981D}"/>
          </ac:picMkLst>
        </pc:picChg>
        <pc:picChg chg="add del mod">
          <ac:chgData name="andrea titolo" userId="d4e363d532a8bb37" providerId="LiveId" clId="{03ED76A4-A456-403A-BDA6-35E11FD2CE51}" dt="2021-11-17T09:16:26.365" v="8759" actId="478"/>
          <ac:picMkLst>
            <pc:docMk/>
            <pc:sldMk cId="1198875800" sldId="288"/>
            <ac:picMk id="4" creationId="{E3EB0BAD-EA69-48CB-9CDF-2E1FEE5DF8B1}"/>
          </ac:picMkLst>
        </pc:picChg>
        <pc:picChg chg="add mod">
          <ac:chgData name="andrea titolo" userId="d4e363d532a8bb37" providerId="LiveId" clId="{03ED76A4-A456-403A-BDA6-35E11FD2CE51}" dt="2021-11-18T08:12:00.043" v="25152" actId="1076"/>
          <ac:picMkLst>
            <pc:docMk/>
            <pc:sldMk cId="1198875800" sldId="288"/>
            <ac:picMk id="4" creationId="{FBABA89E-BA6F-4767-9FA4-9597E334BE77}"/>
          </ac:picMkLst>
        </pc:picChg>
        <pc:picChg chg="add del mod ord">
          <ac:chgData name="andrea titolo" userId="d4e363d532a8bb37" providerId="LiveId" clId="{03ED76A4-A456-403A-BDA6-35E11FD2CE51}" dt="2021-11-17T09:20:59.837" v="8774" actId="478"/>
          <ac:picMkLst>
            <pc:docMk/>
            <pc:sldMk cId="1198875800" sldId="288"/>
            <ac:picMk id="6" creationId="{624B2682-0217-4682-ADC0-907DD0E5AE31}"/>
          </ac:picMkLst>
        </pc:picChg>
        <pc:picChg chg="add mod ord">
          <ac:chgData name="andrea titolo" userId="d4e363d532a8bb37" providerId="LiveId" clId="{03ED76A4-A456-403A-BDA6-35E11FD2CE51}" dt="2021-11-18T08:11:52.868" v="25150" actId="1076"/>
          <ac:picMkLst>
            <pc:docMk/>
            <pc:sldMk cId="1198875800" sldId="288"/>
            <ac:picMk id="11" creationId="{E557E210-6A74-4502-94E7-7D17045E2F67}"/>
          </ac:picMkLst>
        </pc:picChg>
        <pc:cxnChg chg="del">
          <ac:chgData name="andrea titolo" userId="d4e363d532a8bb37" providerId="LiveId" clId="{03ED76A4-A456-403A-BDA6-35E11FD2CE51}" dt="2021-11-16T16:38:40.044" v="3385" actId="478"/>
          <ac:cxnSpMkLst>
            <pc:docMk/>
            <pc:sldMk cId="1198875800" sldId="288"/>
            <ac:cxnSpMk id="6" creationId="{CCC83007-B920-49AE-989E-2A6437713C17}"/>
          </ac:cxnSpMkLst>
        </pc:cxnChg>
        <pc:cxnChg chg="add mod">
          <ac:chgData name="andrea titolo" userId="d4e363d532a8bb37" providerId="LiveId" clId="{03ED76A4-A456-403A-BDA6-35E11FD2CE51}" dt="2021-11-18T08:12:07.670" v="25158" actId="1036"/>
          <ac:cxnSpMkLst>
            <pc:docMk/>
            <pc:sldMk cId="1198875800" sldId="288"/>
            <ac:cxnSpMk id="10" creationId="{371685EB-407E-453E-A83E-2093F602C4D7}"/>
          </ac:cxnSpMkLst>
        </pc:cxnChg>
      </pc:sldChg>
      <pc:sldChg chg="addSp delSp modSp add mod ord">
        <pc:chgData name="andrea titolo" userId="d4e363d532a8bb37" providerId="LiveId" clId="{03ED76A4-A456-403A-BDA6-35E11FD2CE51}" dt="2021-11-18T08:12:56.651" v="25265" actId="2711"/>
        <pc:sldMkLst>
          <pc:docMk/>
          <pc:sldMk cId="1622371465" sldId="289"/>
        </pc:sldMkLst>
        <pc:spChg chg="mod">
          <ac:chgData name="andrea titolo" userId="d4e363d532a8bb37" providerId="LiveId" clId="{03ED76A4-A456-403A-BDA6-35E11FD2CE51}" dt="2021-11-18T08:12:56.651" v="25265" actId="2711"/>
          <ac:spMkLst>
            <pc:docMk/>
            <pc:sldMk cId="1622371465" sldId="289"/>
            <ac:spMk id="9" creationId="{17A9A19B-813D-4231-BEAB-082B2A39F5CD}"/>
          </ac:spMkLst>
        </pc:spChg>
        <pc:spChg chg="mod">
          <ac:chgData name="andrea titolo" userId="d4e363d532a8bb37" providerId="LiveId" clId="{03ED76A4-A456-403A-BDA6-35E11FD2CE51}" dt="2021-11-17T09:53:51.586" v="9631" actId="1035"/>
          <ac:spMkLst>
            <pc:docMk/>
            <pc:sldMk cId="1622371465" sldId="289"/>
            <ac:spMk id="12" creationId="{1E9A67FD-7B4C-4632-936D-E4964AB63AA9}"/>
          </ac:spMkLst>
        </pc:spChg>
        <pc:picChg chg="add del mod ord">
          <ac:chgData name="andrea titolo" userId="d4e363d532a8bb37" providerId="LiveId" clId="{03ED76A4-A456-403A-BDA6-35E11FD2CE51}" dt="2021-11-17T09:22:48.742" v="8786" actId="22"/>
          <ac:picMkLst>
            <pc:docMk/>
            <pc:sldMk cId="1622371465" sldId="289"/>
            <ac:picMk id="3" creationId="{AB689730-0FB0-47A9-AA62-FAFF699F6C9E}"/>
          </ac:picMkLst>
        </pc:picChg>
        <pc:picChg chg="add del">
          <ac:chgData name="andrea titolo" userId="d4e363d532a8bb37" providerId="LiveId" clId="{03ED76A4-A456-403A-BDA6-35E11FD2CE51}" dt="2021-11-16T16:44:01.116" v="3692" actId="478"/>
          <ac:picMkLst>
            <pc:docMk/>
            <pc:sldMk cId="1622371465" sldId="289"/>
            <ac:picMk id="3" creationId="{EA15D25E-65F4-4CC1-A7A4-FED1D761C413}"/>
          </ac:picMkLst>
        </pc:picChg>
        <pc:picChg chg="add del">
          <ac:chgData name="andrea titolo" userId="d4e363d532a8bb37" providerId="LiveId" clId="{03ED76A4-A456-403A-BDA6-35E11FD2CE51}" dt="2021-11-16T16:43:16.813" v="3683" actId="22"/>
          <ac:picMkLst>
            <pc:docMk/>
            <pc:sldMk cId="1622371465" sldId="289"/>
            <ac:picMk id="4" creationId="{676F2B36-D97C-4CFB-8AC6-893ED3D6F8F5}"/>
          </ac:picMkLst>
        </pc:picChg>
        <pc:picChg chg="add mod ord">
          <ac:chgData name="andrea titolo" userId="d4e363d532a8bb37" providerId="LiveId" clId="{03ED76A4-A456-403A-BDA6-35E11FD2CE51}" dt="2021-11-17T09:53:51.586" v="9631" actId="1035"/>
          <ac:picMkLst>
            <pc:docMk/>
            <pc:sldMk cId="1622371465" sldId="289"/>
            <ac:picMk id="5" creationId="{BCEA3FC3-4A70-4A80-9607-11C7C0289AC1}"/>
          </ac:picMkLst>
        </pc:picChg>
        <pc:picChg chg="add del mod ord">
          <ac:chgData name="andrea titolo" userId="d4e363d532a8bb37" providerId="LiveId" clId="{03ED76A4-A456-403A-BDA6-35E11FD2CE51}" dt="2021-11-17T09:23:23.309" v="8792" actId="478"/>
          <ac:picMkLst>
            <pc:docMk/>
            <pc:sldMk cId="1622371465" sldId="289"/>
            <ac:picMk id="6" creationId="{4A40BD28-9C73-4EBC-A6AA-53531534189B}"/>
          </ac:picMkLst>
        </pc:picChg>
        <pc:cxnChg chg="mod">
          <ac:chgData name="andrea titolo" userId="d4e363d532a8bb37" providerId="LiveId" clId="{03ED76A4-A456-403A-BDA6-35E11FD2CE51}" dt="2021-11-17T09:53:51.586" v="9631" actId="1035"/>
          <ac:cxnSpMkLst>
            <pc:docMk/>
            <pc:sldMk cId="1622371465" sldId="289"/>
            <ac:cxnSpMk id="10" creationId="{371685EB-407E-453E-A83E-2093F602C4D7}"/>
          </ac:cxnSpMkLst>
        </pc:cxnChg>
      </pc:sldChg>
      <pc:sldChg chg="addSp delSp modSp add mod ord">
        <pc:chgData name="andrea titolo" userId="d4e363d532a8bb37" providerId="LiveId" clId="{03ED76A4-A456-403A-BDA6-35E11FD2CE51}" dt="2021-11-18T08:13:13.295" v="25269" actId="255"/>
        <pc:sldMkLst>
          <pc:docMk/>
          <pc:sldMk cId="3610069601" sldId="290"/>
        </pc:sldMkLst>
        <pc:spChg chg="add mod">
          <ac:chgData name="andrea titolo" userId="d4e363d532a8bb37" providerId="LiveId" clId="{03ED76A4-A456-403A-BDA6-35E11FD2CE51}" dt="2021-11-18T08:13:13.295" v="25269" actId="255"/>
          <ac:spMkLst>
            <pc:docMk/>
            <pc:sldMk cId="3610069601" sldId="290"/>
            <ac:spMk id="2" creationId="{DD1E7E3C-2CBC-4C0A-8580-96128CD27180}"/>
          </ac:spMkLst>
        </pc:spChg>
        <pc:spChg chg="mod">
          <ac:chgData name="andrea titolo" userId="d4e363d532a8bb37" providerId="LiveId" clId="{03ED76A4-A456-403A-BDA6-35E11FD2CE51}" dt="2021-11-17T09:25:13.509" v="8828" actId="20577"/>
          <ac:spMkLst>
            <pc:docMk/>
            <pc:sldMk cId="3610069601" sldId="290"/>
            <ac:spMk id="8" creationId="{BED883C4-74B5-4DEC-82AB-49F6539DA4C6}"/>
          </ac:spMkLst>
        </pc:spChg>
        <pc:spChg chg="mod">
          <ac:chgData name="andrea titolo" userId="d4e363d532a8bb37" providerId="LiveId" clId="{03ED76A4-A456-403A-BDA6-35E11FD2CE51}" dt="2021-11-18T08:13:08.432" v="25267" actId="255"/>
          <ac:spMkLst>
            <pc:docMk/>
            <pc:sldMk cId="3610069601" sldId="290"/>
            <ac:spMk id="9" creationId="{17A9A19B-813D-4231-BEAB-082B2A39F5CD}"/>
          </ac:spMkLst>
        </pc:spChg>
        <pc:spChg chg="mod">
          <ac:chgData name="andrea titolo" userId="d4e363d532a8bb37" providerId="LiveId" clId="{03ED76A4-A456-403A-BDA6-35E11FD2CE51}" dt="2021-11-17T09:49:56.459" v="9390" actId="1076"/>
          <ac:spMkLst>
            <pc:docMk/>
            <pc:sldMk cId="3610069601" sldId="290"/>
            <ac:spMk id="12" creationId="{1E9A67FD-7B4C-4632-936D-E4964AB63AA9}"/>
          </ac:spMkLst>
        </pc:spChg>
        <pc:spChg chg="add mod">
          <ac:chgData name="andrea titolo" userId="d4e363d532a8bb37" providerId="LiveId" clId="{03ED76A4-A456-403A-BDA6-35E11FD2CE51}" dt="2021-11-17T09:50:43.403" v="9407" actId="1076"/>
          <ac:spMkLst>
            <pc:docMk/>
            <pc:sldMk cId="3610069601" sldId="290"/>
            <ac:spMk id="13" creationId="{89DA7B5E-4533-437D-8EA2-5072A9D8DC41}"/>
          </ac:spMkLst>
        </pc:spChg>
        <pc:spChg chg="add mod">
          <ac:chgData name="andrea titolo" userId="d4e363d532a8bb37" providerId="LiveId" clId="{03ED76A4-A456-403A-BDA6-35E11FD2CE51}" dt="2021-11-17T09:51:19.967" v="9436" actId="1076"/>
          <ac:spMkLst>
            <pc:docMk/>
            <pc:sldMk cId="3610069601" sldId="290"/>
            <ac:spMk id="16" creationId="{B48E2671-B6E1-4381-8B59-878657654C43}"/>
          </ac:spMkLst>
        </pc:spChg>
        <pc:spChg chg="add mod">
          <ac:chgData name="andrea titolo" userId="d4e363d532a8bb37" providerId="LiveId" clId="{03ED76A4-A456-403A-BDA6-35E11FD2CE51}" dt="2021-11-17T09:51:40.284" v="9441" actId="14100"/>
          <ac:spMkLst>
            <pc:docMk/>
            <pc:sldMk cId="3610069601" sldId="290"/>
            <ac:spMk id="17" creationId="{1AD4DC9C-4291-4000-A897-4CE59B9F1151}"/>
          </ac:spMkLst>
        </pc:spChg>
        <pc:spChg chg="add mod">
          <ac:chgData name="andrea titolo" userId="d4e363d532a8bb37" providerId="LiveId" clId="{03ED76A4-A456-403A-BDA6-35E11FD2CE51}" dt="2021-11-17T09:52:45.443" v="9466" actId="1076"/>
          <ac:spMkLst>
            <pc:docMk/>
            <pc:sldMk cId="3610069601" sldId="290"/>
            <ac:spMk id="20" creationId="{1C6619B4-D18A-43D0-870B-243B40C88DBF}"/>
          </ac:spMkLst>
        </pc:spChg>
        <pc:picChg chg="add mod ord">
          <ac:chgData name="andrea titolo" userId="d4e363d532a8bb37" providerId="LiveId" clId="{03ED76A4-A456-403A-BDA6-35E11FD2CE51}" dt="2021-11-17T09:50:09.397" v="9396" actId="1076"/>
          <ac:picMkLst>
            <pc:docMk/>
            <pc:sldMk cId="3610069601" sldId="290"/>
            <ac:picMk id="4" creationId="{7CC81C25-F21F-4630-9C45-29B531C1FC05}"/>
          </ac:picMkLst>
        </pc:picChg>
        <pc:picChg chg="del mod">
          <ac:chgData name="andrea titolo" userId="d4e363d532a8bb37" providerId="LiveId" clId="{03ED76A4-A456-403A-BDA6-35E11FD2CE51}" dt="2021-11-17T09:26:19.076" v="8834" actId="478"/>
          <ac:picMkLst>
            <pc:docMk/>
            <pc:sldMk cId="3610069601" sldId="290"/>
            <ac:picMk id="6" creationId="{4A40BD28-9C73-4EBC-A6AA-53531534189B}"/>
          </ac:picMkLst>
        </pc:picChg>
        <pc:cxnChg chg="mod">
          <ac:chgData name="andrea titolo" userId="d4e363d532a8bb37" providerId="LiveId" clId="{03ED76A4-A456-403A-BDA6-35E11FD2CE51}" dt="2021-11-17T09:50:05.363" v="9393" actId="14100"/>
          <ac:cxnSpMkLst>
            <pc:docMk/>
            <pc:sldMk cId="3610069601" sldId="290"/>
            <ac:cxnSpMk id="10" creationId="{371685EB-407E-453E-A83E-2093F602C4D7}"/>
          </ac:cxnSpMkLst>
        </pc:cxnChg>
        <pc:cxnChg chg="add mod">
          <ac:chgData name="andrea titolo" userId="d4e363d532a8bb37" providerId="LiveId" clId="{03ED76A4-A456-403A-BDA6-35E11FD2CE51}" dt="2021-11-17T09:50:51.007" v="9410" actId="14100"/>
          <ac:cxnSpMkLst>
            <pc:docMk/>
            <pc:sldMk cId="3610069601" sldId="290"/>
            <ac:cxnSpMk id="14" creationId="{ECC8EBA6-8D8C-466A-A793-F3FF8AF03910}"/>
          </ac:cxnSpMkLst>
        </pc:cxnChg>
        <pc:cxnChg chg="add mod">
          <ac:chgData name="andrea titolo" userId="d4e363d532a8bb37" providerId="LiveId" clId="{03ED76A4-A456-403A-BDA6-35E11FD2CE51}" dt="2021-11-17T09:52:41.229" v="9465" actId="14100"/>
          <ac:cxnSpMkLst>
            <pc:docMk/>
            <pc:sldMk cId="3610069601" sldId="290"/>
            <ac:cxnSpMk id="18" creationId="{80B62006-9DD8-4877-BC76-08C311E615E7}"/>
          </ac:cxnSpMkLst>
        </pc:cxnChg>
      </pc:sldChg>
      <pc:sldChg chg="addSp delSp modSp add mod ord">
        <pc:chgData name="andrea titolo" userId="d4e363d532a8bb37" providerId="LiveId" clId="{03ED76A4-A456-403A-BDA6-35E11FD2CE51}" dt="2021-11-18T08:53:23.178" v="25785" actId="14826"/>
        <pc:sldMkLst>
          <pc:docMk/>
          <pc:sldMk cId="1391074193" sldId="291"/>
        </pc:sldMkLst>
        <pc:spChg chg="del mod">
          <ac:chgData name="andrea titolo" userId="d4e363d532a8bb37" providerId="LiveId" clId="{03ED76A4-A456-403A-BDA6-35E11FD2CE51}" dt="2021-11-16T17:40:46.875" v="6437" actId="478"/>
          <ac:spMkLst>
            <pc:docMk/>
            <pc:sldMk cId="1391074193" sldId="291"/>
            <ac:spMk id="2" creationId="{F011E5C9-82DC-CE44-91B2-AF8BC749AD8D}"/>
          </ac:spMkLst>
        </pc:spChg>
        <pc:spChg chg="mod">
          <ac:chgData name="andrea titolo" userId="d4e363d532a8bb37" providerId="LiveId" clId="{03ED76A4-A456-403A-BDA6-35E11FD2CE51}" dt="2021-11-17T13:47:44.339" v="13079" actId="20577"/>
          <ac:spMkLst>
            <pc:docMk/>
            <pc:sldMk cId="1391074193" sldId="291"/>
            <ac:spMk id="4" creationId="{7AD18461-988A-47A0-812E-96F004FAA064}"/>
          </ac:spMkLst>
        </pc:spChg>
        <pc:spChg chg="add mod">
          <ac:chgData name="andrea titolo" userId="d4e363d532a8bb37" providerId="LiveId" clId="{03ED76A4-A456-403A-BDA6-35E11FD2CE51}" dt="2021-11-17T21:23:48.052" v="24824" actId="14100"/>
          <ac:spMkLst>
            <pc:docMk/>
            <pc:sldMk cId="1391074193" sldId="291"/>
            <ac:spMk id="5" creationId="{B897A041-58FF-4F8F-9443-1A4E7DEDECC7}"/>
          </ac:spMkLst>
        </pc:spChg>
        <pc:spChg chg="add mod">
          <ac:chgData name="andrea titolo" userId="d4e363d532a8bb37" providerId="LiveId" clId="{03ED76A4-A456-403A-BDA6-35E11FD2CE51}" dt="2021-11-18T08:00:10.332" v="24903" actId="1076"/>
          <ac:spMkLst>
            <pc:docMk/>
            <pc:sldMk cId="1391074193" sldId="291"/>
            <ac:spMk id="6" creationId="{10EE68E6-C11D-4F45-A760-7111F642A40E}"/>
          </ac:spMkLst>
        </pc:spChg>
        <pc:spChg chg="add del mod">
          <ac:chgData name="andrea titolo" userId="d4e363d532a8bb37" providerId="LiveId" clId="{03ED76A4-A456-403A-BDA6-35E11FD2CE51}" dt="2021-11-16T17:40:50.719" v="6438" actId="478"/>
          <ac:spMkLst>
            <pc:docMk/>
            <pc:sldMk cId="1391074193" sldId="291"/>
            <ac:spMk id="6" creationId="{C4A0A16D-8BF8-4AE7-A161-CAA78EC7BE7A}"/>
          </ac:spMkLst>
        </pc:spChg>
        <pc:spChg chg="add del mod">
          <ac:chgData name="andrea titolo" userId="d4e363d532a8bb37" providerId="LiveId" clId="{03ED76A4-A456-403A-BDA6-35E11FD2CE51}" dt="2021-11-17T08:24:05.701" v="7317"/>
          <ac:spMkLst>
            <pc:docMk/>
            <pc:sldMk cId="1391074193" sldId="291"/>
            <ac:spMk id="7" creationId="{B9B884B7-39BC-433B-BF41-939AE9B3ACC2}"/>
          </ac:spMkLst>
        </pc:spChg>
        <pc:spChg chg="add del">
          <ac:chgData name="andrea titolo" userId="d4e363d532a8bb37" providerId="LiveId" clId="{03ED76A4-A456-403A-BDA6-35E11FD2CE51}" dt="2021-11-16T20:09:09.662" v="6641"/>
          <ac:spMkLst>
            <pc:docMk/>
            <pc:sldMk cId="1391074193" sldId="291"/>
            <ac:spMk id="8" creationId="{F78533DF-ADE5-4828-9920-562675D17B08}"/>
          </ac:spMkLst>
        </pc:spChg>
        <pc:spChg chg="add mod">
          <ac:chgData name="andrea titolo" userId="d4e363d532a8bb37" providerId="LiveId" clId="{03ED76A4-A456-403A-BDA6-35E11FD2CE51}" dt="2021-11-17T22:07:20.876" v="24887" actId="20577"/>
          <ac:spMkLst>
            <pc:docMk/>
            <pc:sldMk cId="1391074193" sldId="291"/>
            <ac:spMk id="8" creationId="{F881A444-529B-4462-B2BF-3619593188E0}"/>
          </ac:spMkLst>
        </pc:spChg>
        <pc:spChg chg="add mod">
          <ac:chgData name="andrea titolo" userId="d4e363d532a8bb37" providerId="LiveId" clId="{03ED76A4-A456-403A-BDA6-35E11FD2CE51}" dt="2021-11-18T08:52:16.260" v="25784" actId="20577"/>
          <ac:spMkLst>
            <pc:docMk/>
            <pc:sldMk cId="1391074193" sldId="291"/>
            <ac:spMk id="9" creationId="{B39AC2B8-DC33-484A-80FC-F10CD8E3C63B}"/>
          </ac:spMkLst>
        </pc:spChg>
        <pc:spChg chg="add del mod">
          <ac:chgData name="andrea titolo" userId="d4e363d532a8bb37" providerId="LiveId" clId="{03ED76A4-A456-403A-BDA6-35E11FD2CE51}" dt="2021-11-17T13:52:14.777" v="13238" actId="26606"/>
          <ac:spMkLst>
            <pc:docMk/>
            <pc:sldMk cId="1391074193" sldId="291"/>
            <ac:spMk id="10" creationId="{EEA35E7C-76A0-4946-8739-0B9C54AC5BF9}"/>
          </ac:spMkLst>
        </pc:spChg>
        <pc:spChg chg="add mod">
          <ac:chgData name="andrea titolo" userId="d4e363d532a8bb37" providerId="LiveId" clId="{03ED76A4-A456-403A-BDA6-35E11FD2CE51}" dt="2021-11-18T08:00:22.566" v="24906" actId="1076"/>
          <ac:spMkLst>
            <pc:docMk/>
            <pc:sldMk cId="1391074193" sldId="291"/>
            <ac:spMk id="12" creationId="{4A9CE3C9-DE86-471B-A480-5FDDCE2B3BB5}"/>
          </ac:spMkLst>
        </pc:spChg>
        <pc:graphicFrameChg chg="add del">
          <ac:chgData name="andrea titolo" userId="d4e363d532a8bb37" providerId="LiveId" clId="{03ED76A4-A456-403A-BDA6-35E11FD2CE51}" dt="2021-11-17T13:51:17.849" v="13219" actId="26606"/>
          <ac:graphicFrameMkLst>
            <pc:docMk/>
            <pc:sldMk cId="1391074193" sldId="291"/>
            <ac:graphicFrameMk id="13" creationId="{2BEBC10C-A02E-4A4F-A368-FFB99C2C834F}"/>
          </ac:graphicFrameMkLst>
        </pc:graphicFrameChg>
        <pc:graphicFrameChg chg="add del">
          <ac:chgData name="andrea titolo" userId="d4e363d532a8bb37" providerId="LiveId" clId="{03ED76A4-A456-403A-BDA6-35E11FD2CE51}" dt="2021-11-17T13:52:04.766" v="13229" actId="26606"/>
          <ac:graphicFrameMkLst>
            <pc:docMk/>
            <pc:sldMk cId="1391074193" sldId="291"/>
            <ac:graphicFrameMk id="14" creationId="{A925A728-9C38-4ADA-9DFF-C862CD82A243}"/>
          </ac:graphicFrameMkLst>
        </pc:graphicFrameChg>
        <pc:graphicFrameChg chg="add del">
          <ac:chgData name="andrea titolo" userId="d4e363d532a8bb37" providerId="LiveId" clId="{03ED76A4-A456-403A-BDA6-35E11FD2CE51}" dt="2021-11-17T13:51:19.778" v="13221" actId="26606"/>
          <ac:graphicFrameMkLst>
            <pc:docMk/>
            <pc:sldMk cId="1391074193" sldId="291"/>
            <ac:graphicFrameMk id="15" creationId="{CE44BF31-3B1B-40D4-B709-AADB0A536D4D}"/>
          </ac:graphicFrameMkLst>
        </pc:graphicFrameChg>
        <pc:graphicFrameChg chg="add del">
          <ac:chgData name="andrea titolo" userId="d4e363d532a8bb37" providerId="LiveId" clId="{03ED76A4-A456-403A-BDA6-35E11FD2CE51}" dt="2021-11-17T13:52:09.960" v="13231" actId="26606"/>
          <ac:graphicFrameMkLst>
            <pc:docMk/>
            <pc:sldMk cId="1391074193" sldId="291"/>
            <ac:graphicFrameMk id="16" creationId="{6D464229-540E-4C14-936A-6D2FE4466C42}"/>
          </ac:graphicFrameMkLst>
        </pc:graphicFrameChg>
        <pc:graphicFrameChg chg="add del">
          <ac:chgData name="andrea titolo" userId="d4e363d532a8bb37" providerId="LiveId" clId="{03ED76A4-A456-403A-BDA6-35E11FD2CE51}" dt="2021-11-17T13:51:21.855" v="13223" actId="26606"/>
          <ac:graphicFrameMkLst>
            <pc:docMk/>
            <pc:sldMk cId="1391074193" sldId="291"/>
            <ac:graphicFrameMk id="17" creationId="{AAD3C8CF-62C4-49D6-8CFA-DD595736ED8D}"/>
          </ac:graphicFrameMkLst>
        </pc:graphicFrameChg>
        <pc:graphicFrameChg chg="add del">
          <ac:chgData name="andrea titolo" userId="d4e363d532a8bb37" providerId="LiveId" clId="{03ED76A4-A456-403A-BDA6-35E11FD2CE51}" dt="2021-11-17T13:52:10.455" v="13233" actId="26606"/>
          <ac:graphicFrameMkLst>
            <pc:docMk/>
            <pc:sldMk cId="1391074193" sldId="291"/>
            <ac:graphicFrameMk id="18" creationId="{4CFEA94B-15AE-468C-8C8C-89C8DC4CE724}"/>
          </ac:graphicFrameMkLst>
        </pc:graphicFrameChg>
        <pc:graphicFrameChg chg="add del">
          <ac:chgData name="andrea titolo" userId="d4e363d532a8bb37" providerId="LiveId" clId="{03ED76A4-A456-403A-BDA6-35E11FD2CE51}" dt="2021-11-17T13:51:24.003" v="13225" actId="26606"/>
          <ac:graphicFrameMkLst>
            <pc:docMk/>
            <pc:sldMk cId="1391074193" sldId="291"/>
            <ac:graphicFrameMk id="19" creationId="{CE44BF31-3B1B-40D4-B709-AADB0A536D4D}"/>
          </ac:graphicFrameMkLst>
        </pc:graphicFrameChg>
        <pc:graphicFrameChg chg="add del">
          <ac:chgData name="andrea titolo" userId="d4e363d532a8bb37" providerId="LiveId" clId="{03ED76A4-A456-403A-BDA6-35E11FD2CE51}" dt="2021-11-17T13:52:11.549" v="13235" actId="26606"/>
          <ac:graphicFrameMkLst>
            <pc:docMk/>
            <pc:sldMk cId="1391074193" sldId="291"/>
            <ac:graphicFrameMk id="20" creationId="{D5C960B5-4C09-49C1-83AF-27D6938E49A6}"/>
          </ac:graphicFrameMkLst>
        </pc:graphicFrameChg>
        <pc:graphicFrameChg chg="add del">
          <ac:chgData name="andrea titolo" userId="d4e363d532a8bb37" providerId="LiveId" clId="{03ED76A4-A456-403A-BDA6-35E11FD2CE51}" dt="2021-11-17T13:51:48.606" v="13227" actId="26606"/>
          <ac:graphicFrameMkLst>
            <pc:docMk/>
            <pc:sldMk cId="1391074193" sldId="291"/>
            <ac:graphicFrameMk id="21" creationId="{2BEBC10C-A02E-4A4F-A368-FFB99C2C834F}"/>
          </ac:graphicFrameMkLst>
        </pc:graphicFrameChg>
        <pc:graphicFrameChg chg="add del">
          <ac:chgData name="andrea titolo" userId="d4e363d532a8bb37" providerId="LiveId" clId="{03ED76A4-A456-403A-BDA6-35E11FD2CE51}" dt="2021-11-17T13:52:14.766" v="13237" actId="26606"/>
          <ac:graphicFrameMkLst>
            <pc:docMk/>
            <pc:sldMk cId="1391074193" sldId="291"/>
            <ac:graphicFrameMk id="22" creationId="{4CFEA94B-15AE-468C-8C8C-89C8DC4CE724}"/>
          </ac:graphicFrameMkLst>
        </pc:graphicFrameChg>
        <pc:graphicFrameChg chg="add mod">
          <ac:chgData name="andrea titolo" userId="d4e363d532a8bb37" providerId="LiveId" clId="{03ED76A4-A456-403A-BDA6-35E11FD2CE51}" dt="2021-11-18T07:59:49.631" v="24899" actId="2711"/>
          <ac:graphicFrameMkLst>
            <pc:docMk/>
            <pc:sldMk cId="1391074193" sldId="291"/>
            <ac:graphicFrameMk id="24" creationId="{D5C960B5-4C09-49C1-83AF-27D6938E49A6}"/>
          </ac:graphicFrameMkLst>
        </pc:graphicFrameChg>
        <pc:picChg chg="add mod">
          <ac:chgData name="andrea titolo" userId="d4e363d532a8bb37" providerId="LiveId" clId="{03ED76A4-A456-403A-BDA6-35E11FD2CE51}" dt="2021-11-18T08:53:23.178" v="25785" actId="14826"/>
          <ac:picMkLst>
            <pc:docMk/>
            <pc:sldMk cId="1391074193" sldId="291"/>
            <ac:picMk id="11" creationId="{13A1DA53-9650-4F88-A4AC-C98D998AC76A}"/>
          </ac:picMkLst>
        </pc:picChg>
        <pc:cxnChg chg="add mod">
          <ac:chgData name="andrea titolo" userId="d4e363d532a8bb37" providerId="LiveId" clId="{03ED76A4-A456-403A-BDA6-35E11FD2CE51}" dt="2021-11-17T22:07:40.345" v="24892" actId="1076"/>
          <ac:cxnSpMkLst>
            <pc:docMk/>
            <pc:sldMk cId="1391074193" sldId="291"/>
            <ac:cxnSpMk id="3" creationId="{A41586EB-6AFA-43BC-AB1A-5881383D2091}"/>
          </ac:cxnSpMkLst>
        </pc:cxnChg>
      </pc:sldChg>
      <pc:sldChg chg="new del">
        <pc:chgData name="andrea titolo" userId="d4e363d532a8bb37" providerId="LiveId" clId="{03ED76A4-A456-403A-BDA6-35E11FD2CE51}" dt="2021-11-16T17:39:51.197" v="6405" actId="680"/>
        <pc:sldMkLst>
          <pc:docMk/>
          <pc:sldMk cId="3211006444" sldId="291"/>
        </pc:sldMkLst>
      </pc:sldChg>
      <pc:sldChg chg="addSp delSp modSp add mod">
        <pc:chgData name="andrea titolo" userId="d4e363d532a8bb37" providerId="LiveId" clId="{03ED76A4-A456-403A-BDA6-35E11FD2CE51}" dt="2021-11-18T08:18:08.849" v="25335" actId="113"/>
        <pc:sldMkLst>
          <pc:docMk/>
          <pc:sldMk cId="1165501711" sldId="292"/>
        </pc:sldMkLst>
        <pc:spChg chg="mod">
          <ac:chgData name="andrea titolo" userId="d4e363d532a8bb37" providerId="LiveId" clId="{03ED76A4-A456-403A-BDA6-35E11FD2CE51}" dt="2021-11-17T10:06:03.778" v="10179" actId="1076"/>
          <ac:spMkLst>
            <pc:docMk/>
            <pc:sldMk cId="1165501711" sldId="292"/>
            <ac:spMk id="7" creationId="{99465B2E-493A-41B6-A48A-5E1D70D6DE3B}"/>
          </ac:spMkLst>
        </pc:spChg>
        <pc:spChg chg="mod">
          <ac:chgData name="andrea titolo" userId="d4e363d532a8bb37" providerId="LiveId" clId="{03ED76A4-A456-403A-BDA6-35E11FD2CE51}" dt="2021-11-18T08:18:08.849" v="25335" actId="113"/>
          <ac:spMkLst>
            <pc:docMk/>
            <pc:sldMk cId="1165501711" sldId="292"/>
            <ac:spMk id="8" creationId="{BED883C4-74B5-4DEC-82AB-49F6539DA4C6}"/>
          </ac:spMkLst>
        </pc:spChg>
        <pc:spChg chg="mod">
          <ac:chgData name="andrea titolo" userId="d4e363d532a8bb37" providerId="LiveId" clId="{03ED76A4-A456-403A-BDA6-35E11FD2CE51}" dt="2021-11-18T08:16:22.339" v="25313" actId="2711"/>
          <ac:spMkLst>
            <pc:docMk/>
            <pc:sldMk cId="1165501711" sldId="292"/>
            <ac:spMk id="9" creationId="{17A9A19B-813D-4231-BEAB-082B2A39F5CD}"/>
          </ac:spMkLst>
        </pc:spChg>
        <pc:spChg chg="add mod">
          <ac:chgData name="andrea titolo" userId="d4e363d532a8bb37" providerId="LiveId" clId="{03ED76A4-A456-403A-BDA6-35E11FD2CE51}" dt="2021-11-17T10:06:26.030" v="10186" actId="14100"/>
          <ac:spMkLst>
            <pc:docMk/>
            <pc:sldMk cId="1165501711" sldId="292"/>
            <ac:spMk id="20" creationId="{FAB8965E-F700-4180-B5EA-E47C13B72772}"/>
          </ac:spMkLst>
        </pc:spChg>
        <pc:spChg chg="add mod">
          <ac:chgData name="andrea titolo" userId="d4e363d532a8bb37" providerId="LiveId" clId="{03ED76A4-A456-403A-BDA6-35E11FD2CE51}" dt="2021-11-17T21:08:04.276" v="24722" actId="1076"/>
          <ac:spMkLst>
            <pc:docMk/>
            <pc:sldMk cId="1165501711" sldId="292"/>
            <ac:spMk id="21" creationId="{80029BD2-9AE2-4B4F-BF08-9ADF35C3A10C}"/>
          </ac:spMkLst>
        </pc:spChg>
        <pc:picChg chg="add del mod ord">
          <ac:chgData name="andrea titolo" userId="d4e363d532a8bb37" providerId="LiveId" clId="{03ED76A4-A456-403A-BDA6-35E11FD2CE51}" dt="2021-11-17T10:04:41.881" v="10162" actId="478"/>
          <ac:picMkLst>
            <pc:docMk/>
            <pc:sldMk cId="1165501711" sldId="292"/>
            <ac:picMk id="3" creationId="{342766D0-4334-421E-AB26-4E56D030429E}"/>
          </ac:picMkLst>
        </pc:picChg>
        <pc:picChg chg="add mod ord">
          <ac:chgData name="andrea titolo" userId="d4e363d532a8bb37" providerId="LiveId" clId="{03ED76A4-A456-403A-BDA6-35E11FD2CE51}" dt="2021-11-17T21:12:18.816" v="24790" actId="208"/>
          <ac:picMkLst>
            <pc:docMk/>
            <pc:sldMk cId="1165501711" sldId="292"/>
            <ac:picMk id="3" creationId="{E609D34F-14C4-4BDE-86E1-99DE91CAF277}"/>
          </ac:picMkLst>
        </pc:picChg>
        <pc:picChg chg="add del mod ord">
          <ac:chgData name="andrea titolo" userId="d4e363d532a8bb37" providerId="LiveId" clId="{03ED76A4-A456-403A-BDA6-35E11FD2CE51}" dt="2021-11-17T10:05:28.025" v="10170" actId="478"/>
          <ac:picMkLst>
            <pc:docMk/>
            <pc:sldMk cId="1165501711" sldId="292"/>
            <ac:picMk id="5" creationId="{D571227F-41DA-4001-B742-FD8301749FA9}"/>
          </ac:picMkLst>
        </pc:picChg>
        <pc:picChg chg="add del">
          <ac:chgData name="andrea titolo" userId="d4e363d532a8bb37" providerId="LiveId" clId="{03ED76A4-A456-403A-BDA6-35E11FD2CE51}" dt="2021-11-17T10:05:18.258" v="10164" actId="22"/>
          <ac:picMkLst>
            <pc:docMk/>
            <pc:sldMk cId="1165501711" sldId="292"/>
            <ac:picMk id="11" creationId="{D9B07A1D-105F-410A-9F1C-79FFEA6EB3CA}"/>
          </ac:picMkLst>
        </pc:picChg>
        <pc:picChg chg="del mod">
          <ac:chgData name="andrea titolo" userId="d4e363d532a8bb37" providerId="LiveId" clId="{03ED76A4-A456-403A-BDA6-35E11FD2CE51}" dt="2021-11-17T10:03:51.697" v="10156" actId="478"/>
          <ac:picMkLst>
            <pc:docMk/>
            <pc:sldMk cId="1165501711" sldId="292"/>
            <ac:picMk id="13" creationId="{D4A70DB7-5451-4B6B-A3D7-CD793D2A0525}"/>
          </ac:picMkLst>
        </pc:picChg>
        <pc:picChg chg="add del mod ord">
          <ac:chgData name="andrea titolo" userId="d4e363d532a8bb37" providerId="LiveId" clId="{03ED76A4-A456-403A-BDA6-35E11FD2CE51}" dt="2021-11-17T21:07:58.153" v="24721" actId="478"/>
          <ac:picMkLst>
            <pc:docMk/>
            <pc:sldMk cId="1165501711" sldId="292"/>
            <ac:picMk id="14" creationId="{8975CED6-EB5C-42A6-B446-BFFC03E9C526}"/>
          </ac:picMkLst>
        </pc:picChg>
        <pc:cxnChg chg="mod">
          <ac:chgData name="andrea titolo" userId="d4e363d532a8bb37" providerId="LiveId" clId="{03ED76A4-A456-403A-BDA6-35E11FD2CE51}" dt="2021-11-17T10:06:03.778" v="10179" actId="1076"/>
          <ac:cxnSpMkLst>
            <pc:docMk/>
            <pc:sldMk cId="1165501711" sldId="292"/>
            <ac:cxnSpMk id="6" creationId="{CCC83007-B920-49AE-989E-2A6437713C17}"/>
          </ac:cxnSpMkLst>
        </pc:cxnChg>
        <pc:cxnChg chg="add mod">
          <ac:chgData name="andrea titolo" userId="d4e363d532a8bb37" providerId="LiveId" clId="{03ED76A4-A456-403A-BDA6-35E11FD2CE51}" dt="2021-11-17T21:08:04.276" v="24722" actId="1076"/>
          <ac:cxnSpMkLst>
            <pc:docMk/>
            <pc:sldMk cId="1165501711" sldId="292"/>
            <ac:cxnSpMk id="16" creationId="{37905DE8-53BB-4C13-A603-C81F2661995D}"/>
          </ac:cxnSpMkLst>
        </pc:cxnChg>
      </pc:sldChg>
      <pc:sldChg chg="addSp delSp modSp add mod">
        <pc:chgData name="andrea titolo" userId="d4e363d532a8bb37" providerId="LiveId" clId="{03ED76A4-A456-403A-BDA6-35E11FD2CE51}" dt="2021-11-18T08:18:07.017" v="25334" actId="113"/>
        <pc:sldMkLst>
          <pc:docMk/>
          <pc:sldMk cId="3417139666" sldId="293"/>
        </pc:sldMkLst>
        <pc:spChg chg="mod">
          <ac:chgData name="andrea titolo" userId="d4e363d532a8bb37" providerId="LiveId" clId="{03ED76A4-A456-403A-BDA6-35E11FD2CE51}" dt="2021-11-17T21:08:54.057" v="24736" actId="1035"/>
          <ac:spMkLst>
            <pc:docMk/>
            <pc:sldMk cId="3417139666" sldId="293"/>
            <ac:spMk id="7" creationId="{99465B2E-493A-41B6-A48A-5E1D70D6DE3B}"/>
          </ac:spMkLst>
        </pc:spChg>
        <pc:spChg chg="mod">
          <ac:chgData name="andrea titolo" userId="d4e363d532a8bb37" providerId="LiveId" clId="{03ED76A4-A456-403A-BDA6-35E11FD2CE51}" dt="2021-11-18T08:18:07.017" v="25334" actId="113"/>
          <ac:spMkLst>
            <pc:docMk/>
            <pc:sldMk cId="3417139666" sldId="293"/>
            <ac:spMk id="8" creationId="{BED883C4-74B5-4DEC-82AB-49F6539DA4C6}"/>
          </ac:spMkLst>
        </pc:spChg>
        <pc:spChg chg="mod">
          <ac:chgData name="andrea titolo" userId="d4e363d532a8bb37" providerId="LiveId" clId="{03ED76A4-A456-403A-BDA6-35E11FD2CE51}" dt="2021-11-18T08:16:27.130" v="25314" actId="2711"/>
          <ac:spMkLst>
            <pc:docMk/>
            <pc:sldMk cId="3417139666" sldId="293"/>
            <ac:spMk id="9" creationId="{17A9A19B-813D-4231-BEAB-082B2A39F5CD}"/>
          </ac:spMkLst>
        </pc:spChg>
        <pc:spChg chg="add mod">
          <ac:chgData name="andrea titolo" userId="d4e363d532a8bb37" providerId="LiveId" clId="{03ED76A4-A456-403A-BDA6-35E11FD2CE51}" dt="2021-11-17T21:09:20.729" v="24755" actId="1036"/>
          <ac:spMkLst>
            <pc:docMk/>
            <pc:sldMk cId="3417139666" sldId="293"/>
            <ac:spMk id="13" creationId="{9FCB7327-A196-4E8D-B152-1FAECAB98756}"/>
          </ac:spMkLst>
        </pc:spChg>
        <pc:spChg chg="add mod">
          <ac:chgData name="andrea titolo" userId="d4e363d532a8bb37" providerId="LiveId" clId="{03ED76A4-A456-403A-BDA6-35E11FD2CE51}" dt="2021-11-17T21:09:20.729" v="24755" actId="1036"/>
          <ac:spMkLst>
            <pc:docMk/>
            <pc:sldMk cId="3417139666" sldId="293"/>
            <ac:spMk id="15" creationId="{31DA6455-6D8D-45C9-BED1-019695DAF9FF}"/>
          </ac:spMkLst>
        </pc:spChg>
        <pc:spChg chg="mod">
          <ac:chgData name="andrea titolo" userId="d4e363d532a8bb37" providerId="LiveId" clId="{03ED76A4-A456-403A-BDA6-35E11FD2CE51}" dt="2021-11-17T21:08:54.057" v="24736" actId="1035"/>
          <ac:spMkLst>
            <pc:docMk/>
            <pc:sldMk cId="3417139666" sldId="293"/>
            <ac:spMk id="20" creationId="{FAB8965E-F700-4180-B5EA-E47C13B72772}"/>
          </ac:spMkLst>
        </pc:spChg>
        <pc:spChg chg="mod">
          <ac:chgData name="andrea titolo" userId="d4e363d532a8bb37" providerId="LiveId" clId="{03ED76A4-A456-403A-BDA6-35E11FD2CE51}" dt="2021-11-17T21:09:01.793" v="24740" actId="1038"/>
          <ac:spMkLst>
            <pc:docMk/>
            <pc:sldMk cId="3417139666" sldId="293"/>
            <ac:spMk id="21" creationId="{80029BD2-9AE2-4B4F-BF08-9ADF35C3A10C}"/>
          </ac:spMkLst>
        </pc:spChg>
        <pc:picChg chg="add del mod ord">
          <ac:chgData name="andrea titolo" userId="d4e363d532a8bb37" providerId="LiveId" clId="{03ED76A4-A456-403A-BDA6-35E11FD2CE51}" dt="2021-11-17T21:08:44.385" v="24729" actId="478"/>
          <ac:picMkLst>
            <pc:docMk/>
            <pc:sldMk cId="3417139666" sldId="293"/>
            <ac:picMk id="3" creationId="{DFE50AA4-84A7-45B8-B14D-BA5051E26A85}"/>
          </ac:picMkLst>
        </pc:picChg>
        <pc:picChg chg="add del mod ord">
          <ac:chgData name="andrea titolo" userId="d4e363d532a8bb37" providerId="LiveId" clId="{03ED76A4-A456-403A-BDA6-35E11FD2CE51}" dt="2021-11-17T21:10:44.161" v="24769" actId="478"/>
          <ac:picMkLst>
            <pc:docMk/>
            <pc:sldMk cId="3417139666" sldId="293"/>
            <ac:picMk id="4" creationId="{AB0EF368-0A5D-4FC0-A755-6B06D9F6FBEE}"/>
          </ac:picMkLst>
        </pc:picChg>
        <pc:picChg chg="add mod ord">
          <ac:chgData name="andrea titolo" userId="d4e363d532a8bb37" providerId="LiveId" clId="{03ED76A4-A456-403A-BDA6-35E11FD2CE51}" dt="2021-11-17T21:12:16.240" v="24789" actId="208"/>
          <ac:picMkLst>
            <pc:docMk/>
            <pc:sldMk cId="3417139666" sldId="293"/>
            <ac:picMk id="10" creationId="{92CF34FB-9B85-44F4-B9F6-352C7582E413}"/>
          </ac:picMkLst>
        </pc:picChg>
        <pc:picChg chg="del">
          <ac:chgData name="andrea titolo" userId="d4e363d532a8bb37" providerId="LiveId" clId="{03ED76A4-A456-403A-BDA6-35E11FD2CE51}" dt="2021-11-17T10:17:04.967" v="10368" actId="478"/>
          <ac:picMkLst>
            <pc:docMk/>
            <pc:sldMk cId="3417139666" sldId="293"/>
            <ac:picMk id="14" creationId="{8975CED6-EB5C-42A6-B446-BFFC03E9C526}"/>
          </ac:picMkLst>
        </pc:picChg>
        <pc:cxnChg chg="mod">
          <ac:chgData name="andrea titolo" userId="d4e363d532a8bb37" providerId="LiveId" clId="{03ED76A4-A456-403A-BDA6-35E11FD2CE51}" dt="2021-11-17T21:08:54.057" v="24736" actId="1035"/>
          <ac:cxnSpMkLst>
            <pc:docMk/>
            <pc:sldMk cId="3417139666" sldId="293"/>
            <ac:cxnSpMk id="6" creationId="{CCC83007-B920-49AE-989E-2A6437713C17}"/>
          </ac:cxnSpMkLst>
        </pc:cxnChg>
        <pc:cxnChg chg="add mod">
          <ac:chgData name="andrea titolo" userId="d4e363d532a8bb37" providerId="LiveId" clId="{03ED76A4-A456-403A-BDA6-35E11FD2CE51}" dt="2021-11-17T21:09:20.729" v="24755" actId="1036"/>
          <ac:cxnSpMkLst>
            <pc:docMk/>
            <pc:sldMk cId="3417139666" sldId="293"/>
            <ac:cxnSpMk id="12" creationId="{629DAA53-15F2-4561-95C3-4E4B647185FB}"/>
          </ac:cxnSpMkLst>
        </pc:cxnChg>
        <pc:cxnChg chg="mod">
          <ac:chgData name="andrea titolo" userId="d4e363d532a8bb37" providerId="LiveId" clId="{03ED76A4-A456-403A-BDA6-35E11FD2CE51}" dt="2021-11-17T21:09:01.793" v="24740" actId="1038"/>
          <ac:cxnSpMkLst>
            <pc:docMk/>
            <pc:sldMk cId="3417139666" sldId="293"/>
            <ac:cxnSpMk id="16" creationId="{37905DE8-53BB-4C13-A603-C81F2661995D}"/>
          </ac:cxnSpMkLst>
        </pc:cxnChg>
      </pc:sldChg>
      <pc:sldChg chg="addSp delSp modSp add mod">
        <pc:chgData name="andrea titolo" userId="d4e363d532a8bb37" providerId="LiveId" clId="{03ED76A4-A456-403A-BDA6-35E11FD2CE51}" dt="2021-11-18T08:18:04.841" v="25333" actId="113"/>
        <pc:sldMkLst>
          <pc:docMk/>
          <pc:sldMk cId="1020616400" sldId="294"/>
        </pc:sldMkLst>
        <pc:spChg chg="del">
          <ac:chgData name="andrea titolo" userId="d4e363d532a8bb37" providerId="LiveId" clId="{03ED76A4-A456-403A-BDA6-35E11FD2CE51}" dt="2021-11-17T10:43:03.886" v="11375" actId="478"/>
          <ac:spMkLst>
            <pc:docMk/>
            <pc:sldMk cId="1020616400" sldId="294"/>
            <ac:spMk id="7" creationId="{99465B2E-493A-41B6-A48A-5E1D70D6DE3B}"/>
          </ac:spMkLst>
        </pc:spChg>
        <pc:spChg chg="mod">
          <ac:chgData name="andrea titolo" userId="d4e363d532a8bb37" providerId="LiveId" clId="{03ED76A4-A456-403A-BDA6-35E11FD2CE51}" dt="2021-11-18T08:18:04.841" v="25333" actId="113"/>
          <ac:spMkLst>
            <pc:docMk/>
            <pc:sldMk cId="1020616400" sldId="294"/>
            <ac:spMk id="8" creationId="{BED883C4-74B5-4DEC-82AB-49F6539DA4C6}"/>
          </ac:spMkLst>
        </pc:spChg>
        <pc:spChg chg="mod">
          <ac:chgData name="andrea titolo" userId="d4e363d532a8bb37" providerId="LiveId" clId="{03ED76A4-A456-403A-BDA6-35E11FD2CE51}" dt="2021-11-18T08:16:37.776" v="25317" actId="255"/>
          <ac:spMkLst>
            <pc:docMk/>
            <pc:sldMk cId="1020616400" sldId="294"/>
            <ac:spMk id="9" creationId="{17A9A19B-813D-4231-BEAB-082B2A39F5CD}"/>
          </ac:spMkLst>
        </pc:spChg>
        <pc:spChg chg="del">
          <ac:chgData name="andrea titolo" userId="d4e363d532a8bb37" providerId="LiveId" clId="{03ED76A4-A456-403A-BDA6-35E11FD2CE51}" dt="2021-11-17T10:42:51.757" v="11369" actId="478"/>
          <ac:spMkLst>
            <pc:docMk/>
            <pc:sldMk cId="1020616400" sldId="294"/>
            <ac:spMk id="13" creationId="{9FCB7327-A196-4E8D-B152-1FAECAB98756}"/>
          </ac:spMkLst>
        </pc:spChg>
        <pc:spChg chg="mod">
          <ac:chgData name="andrea titolo" userId="d4e363d532a8bb37" providerId="LiveId" clId="{03ED76A4-A456-403A-BDA6-35E11FD2CE51}" dt="2021-11-17T21:12:10.696" v="24787" actId="1035"/>
          <ac:spMkLst>
            <pc:docMk/>
            <pc:sldMk cId="1020616400" sldId="294"/>
            <ac:spMk id="15" creationId="{31DA6455-6D8D-45C9-BED1-019695DAF9FF}"/>
          </ac:spMkLst>
        </pc:spChg>
        <pc:spChg chg="del">
          <ac:chgData name="andrea titolo" userId="d4e363d532a8bb37" providerId="LiveId" clId="{03ED76A4-A456-403A-BDA6-35E11FD2CE51}" dt="2021-11-17T10:42:58.005" v="11372" actId="478"/>
          <ac:spMkLst>
            <pc:docMk/>
            <pc:sldMk cId="1020616400" sldId="294"/>
            <ac:spMk id="20" creationId="{FAB8965E-F700-4180-B5EA-E47C13B72772}"/>
          </ac:spMkLst>
        </pc:spChg>
        <pc:spChg chg="del">
          <ac:chgData name="andrea titolo" userId="d4e363d532a8bb37" providerId="LiveId" clId="{03ED76A4-A456-403A-BDA6-35E11FD2CE51}" dt="2021-11-17T10:43:00.781" v="11374" actId="478"/>
          <ac:spMkLst>
            <pc:docMk/>
            <pc:sldMk cId="1020616400" sldId="294"/>
            <ac:spMk id="21" creationId="{80029BD2-9AE2-4B4F-BF08-9ADF35C3A10C}"/>
          </ac:spMkLst>
        </pc:spChg>
        <pc:picChg chg="add del mod">
          <ac:chgData name="andrea titolo" userId="d4e363d532a8bb37" providerId="LiveId" clId="{03ED76A4-A456-403A-BDA6-35E11FD2CE51}" dt="2021-11-17T21:10:33.138" v="24763" actId="22"/>
          <ac:picMkLst>
            <pc:docMk/>
            <pc:sldMk cId="1020616400" sldId="294"/>
            <ac:picMk id="3" creationId="{91BDF198-8DA6-42F2-B642-29871FCAF218}"/>
          </ac:picMkLst>
        </pc:picChg>
        <pc:picChg chg="del">
          <ac:chgData name="andrea titolo" userId="d4e363d532a8bb37" providerId="LiveId" clId="{03ED76A4-A456-403A-BDA6-35E11FD2CE51}" dt="2021-11-17T10:40:15.845" v="10944" actId="478"/>
          <ac:picMkLst>
            <pc:docMk/>
            <pc:sldMk cId="1020616400" sldId="294"/>
            <ac:picMk id="3" creationId="{DFE50AA4-84A7-45B8-B14D-BA5051E26A85}"/>
          </ac:picMkLst>
        </pc:picChg>
        <pc:picChg chg="add del mod ord">
          <ac:chgData name="andrea titolo" userId="d4e363d532a8bb37" providerId="LiveId" clId="{03ED76A4-A456-403A-BDA6-35E11FD2CE51}" dt="2021-11-17T21:12:00.041" v="24778" actId="478"/>
          <ac:picMkLst>
            <pc:docMk/>
            <pc:sldMk cId="1020616400" sldId="294"/>
            <ac:picMk id="4" creationId="{6E8DA6B1-6C40-45EF-9FD4-DA3B591C5126}"/>
          </ac:picMkLst>
        </pc:picChg>
        <pc:picChg chg="add mod ord">
          <ac:chgData name="andrea titolo" userId="d4e363d532a8bb37" providerId="LiveId" clId="{03ED76A4-A456-403A-BDA6-35E11FD2CE51}" dt="2021-11-17T21:12:13.934" v="24788" actId="208"/>
          <ac:picMkLst>
            <pc:docMk/>
            <pc:sldMk cId="1020616400" sldId="294"/>
            <ac:picMk id="6" creationId="{7E9C2E02-2ACD-416A-A73A-088BE2161E89}"/>
          </ac:picMkLst>
        </pc:picChg>
        <pc:cxnChg chg="del">
          <ac:chgData name="andrea titolo" userId="d4e363d532a8bb37" providerId="LiveId" clId="{03ED76A4-A456-403A-BDA6-35E11FD2CE51}" dt="2021-11-17T10:43:04.365" v="11376" actId="478"/>
          <ac:cxnSpMkLst>
            <pc:docMk/>
            <pc:sldMk cId="1020616400" sldId="294"/>
            <ac:cxnSpMk id="6" creationId="{CCC83007-B920-49AE-989E-2A6437713C17}"/>
          </ac:cxnSpMkLst>
        </pc:cxnChg>
        <pc:cxnChg chg="mod">
          <ac:chgData name="andrea titolo" userId="d4e363d532a8bb37" providerId="LiveId" clId="{03ED76A4-A456-403A-BDA6-35E11FD2CE51}" dt="2021-11-17T21:12:10.696" v="24787" actId="1035"/>
          <ac:cxnSpMkLst>
            <pc:docMk/>
            <pc:sldMk cId="1020616400" sldId="294"/>
            <ac:cxnSpMk id="12" creationId="{629DAA53-15F2-4561-95C3-4E4B647185FB}"/>
          </ac:cxnSpMkLst>
        </pc:cxnChg>
        <pc:cxnChg chg="del">
          <ac:chgData name="andrea titolo" userId="d4e363d532a8bb37" providerId="LiveId" clId="{03ED76A4-A456-403A-BDA6-35E11FD2CE51}" dt="2021-11-17T10:42:59.653" v="11373" actId="478"/>
          <ac:cxnSpMkLst>
            <pc:docMk/>
            <pc:sldMk cId="1020616400" sldId="294"/>
            <ac:cxnSpMk id="16" creationId="{37905DE8-53BB-4C13-A603-C81F2661995D}"/>
          </ac:cxnSpMkLst>
        </pc:cxnChg>
      </pc:sldChg>
      <pc:sldChg chg="addSp delSp modSp add mod">
        <pc:chgData name="andrea titolo" userId="d4e363d532a8bb37" providerId="LiveId" clId="{03ED76A4-A456-403A-BDA6-35E11FD2CE51}" dt="2021-11-18T08:41:31.660" v="25746" actId="1076"/>
        <pc:sldMkLst>
          <pc:docMk/>
          <pc:sldMk cId="573105396" sldId="295"/>
        </pc:sldMkLst>
        <pc:spChg chg="mod">
          <ac:chgData name="andrea titolo" userId="d4e363d532a8bb37" providerId="LiveId" clId="{03ED76A4-A456-403A-BDA6-35E11FD2CE51}" dt="2021-11-17T21:14:23.430" v="24803" actId="1076"/>
          <ac:spMkLst>
            <pc:docMk/>
            <pc:sldMk cId="573105396" sldId="295"/>
            <ac:spMk id="7" creationId="{99465B2E-493A-41B6-A48A-5E1D70D6DE3B}"/>
          </ac:spMkLst>
        </pc:spChg>
        <pc:spChg chg="mod">
          <ac:chgData name="andrea titolo" userId="d4e363d532a8bb37" providerId="LiveId" clId="{03ED76A4-A456-403A-BDA6-35E11FD2CE51}" dt="2021-11-17T10:56:15.292" v="12313" actId="20577"/>
          <ac:spMkLst>
            <pc:docMk/>
            <pc:sldMk cId="573105396" sldId="295"/>
            <ac:spMk id="8" creationId="{BED883C4-74B5-4DEC-82AB-49F6539DA4C6}"/>
          </ac:spMkLst>
        </pc:spChg>
        <pc:spChg chg="mod">
          <ac:chgData name="andrea titolo" userId="d4e363d532a8bb37" providerId="LiveId" clId="{03ED76A4-A456-403A-BDA6-35E11FD2CE51}" dt="2021-11-18T08:41:15.820" v="25743" actId="255"/>
          <ac:spMkLst>
            <pc:docMk/>
            <pc:sldMk cId="573105396" sldId="295"/>
            <ac:spMk id="9" creationId="{17A9A19B-813D-4231-BEAB-082B2A39F5CD}"/>
          </ac:spMkLst>
        </pc:spChg>
        <pc:spChg chg="mod">
          <ac:chgData name="andrea titolo" userId="d4e363d532a8bb37" providerId="LiveId" clId="{03ED76A4-A456-403A-BDA6-35E11FD2CE51}" dt="2021-11-17T21:14:31.515" v="24806" actId="1076"/>
          <ac:spMkLst>
            <pc:docMk/>
            <pc:sldMk cId="573105396" sldId="295"/>
            <ac:spMk id="13" creationId="{9FCB7327-A196-4E8D-B152-1FAECAB98756}"/>
          </ac:spMkLst>
        </pc:spChg>
        <pc:spChg chg="add mod">
          <ac:chgData name="andrea titolo" userId="d4e363d532a8bb37" providerId="LiveId" clId="{03ED76A4-A456-403A-BDA6-35E11FD2CE51}" dt="2021-11-18T08:41:20.293" v="25744" actId="255"/>
          <ac:spMkLst>
            <pc:docMk/>
            <pc:sldMk cId="573105396" sldId="295"/>
            <ac:spMk id="14" creationId="{94D5E67D-5F23-469F-B360-C9579A394EA1}"/>
          </ac:spMkLst>
        </pc:spChg>
        <pc:spChg chg="mod">
          <ac:chgData name="andrea titolo" userId="d4e363d532a8bb37" providerId="LiveId" clId="{03ED76A4-A456-403A-BDA6-35E11FD2CE51}" dt="2021-11-17T21:14:37.409" v="24812" actId="1035"/>
          <ac:spMkLst>
            <pc:docMk/>
            <pc:sldMk cId="573105396" sldId="295"/>
            <ac:spMk id="15" creationId="{31DA6455-6D8D-45C9-BED1-019695DAF9FF}"/>
          </ac:spMkLst>
        </pc:spChg>
        <pc:spChg chg="add mod">
          <ac:chgData name="andrea titolo" userId="d4e363d532a8bb37" providerId="LiveId" clId="{03ED76A4-A456-403A-BDA6-35E11FD2CE51}" dt="2021-11-18T08:41:31.660" v="25746" actId="1076"/>
          <ac:spMkLst>
            <pc:docMk/>
            <pc:sldMk cId="573105396" sldId="295"/>
            <ac:spMk id="17" creationId="{4A5813CD-4188-472F-BFF1-93C29C972C6B}"/>
          </ac:spMkLst>
        </pc:spChg>
        <pc:spChg chg="mod">
          <ac:chgData name="andrea titolo" userId="d4e363d532a8bb37" providerId="LiveId" clId="{03ED76A4-A456-403A-BDA6-35E11FD2CE51}" dt="2021-11-17T21:14:23.430" v="24803" actId="1076"/>
          <ac:spMkLst>
            <pc:docMk/>
            <pc:sldMk cId="573105396" sldId="295"/>
            <ac:spMk id="20" creationId="{FAB8965E-F700-4180-B5EA-E47C13B72772}"/>
          </ac:spMkLst>
        </pc:spChg>
        <pc:spChg chg="mod">
          <ac:chgData name="andrea titolo" userId="d4e363d532a8bb37" providerId="LiveId" clId="{03ED76A4-A456-403A-BDA6-35E11FD2CE51}" dt="2021-11-17T21:14:27.999" v="24804" actId="1076"/>
          <ac:spMkLst>
            <pc:docMk/>
            <pc:sldMk cId="573105396" sldId="295"/>
            <ac:spMk id="21" creationId="{80029BD2-9AE2-4B4F-BF08-9ADF35C3A10C}"/>
          </ac:spMkLst>
        </pc:spChg>
        <pc:picChg chg="add del mod ord">
          <ac:chgData name="andrea titolo" userId="d4e363d532a8bb37" providerId="LiveId" clId="{03ED76A4-A456-403A-BDA6-35E11FD2CE51}" dt="2021-11-17T21:14:41.017" v="24814" actId="478"/>
          <ac:picMkLst>
            <pc:docMk/>
            <pc:sldMk cId="573105396" sldId="295"/>
            <ac:picMk id="3" creationId="{9B1F4683-B656-4914-915E-A64466A46D6F}"/>
          </ac:picMkLst>
        </pc:picChg>
        <pc:picChg chg="del mod">
          <ac:chgData name="andrea titolo" userId="d4e363d532a8bb37" providerId="LiveId" clId="{03ED76A4-A456-403A-BDA6-35E11FD2CE51}" dt="2021-11-17T10:54:47.900" v="12111" actId="478"/>
          <ac:picMkLst>
            <pc:docMk/>
            <pc:sldMk cId="573105396" sldId="295"/>
            <ac:picMk id="4" creationId="{6E8DA6B1-6C40-45EF-9FD4-DA3B591C5126}"/>
          </ac:picMkLst>
        </pc:picChg>
        <pc:picChg chg="add del">
          <ac:chgData name="andrea titolo" userId="d4e363d532a8bb37" providerId="LiveId" clId="{03ED76A4-A456-403A-BDA6-35E11FD2CE51}" dt="2021-11-17T21:12:36.901" v="24792" actId="21"/>
          <ac:picMkLst>
            <pc:docMk/>
            <pc:sldMk cId="573105396" sldId="295"/>
            <ac:picMk id="4" creationId="{94DB4C6B-377D-45BD-845D-A1E0031DE090}"/>
          </ac:picMkLst>
        </pc:picChg>
        <pc:picChg chg="add mod ord">
          <ac:chgData name="andrea titolo" userId="d4e363d532a8bb37" providerId="LiveId" clId="{03ED76A4-A456-403A-BDA6-35E11FD2CE51}" dt="2021-11-17T21:14:43.250" v="24815" actId="208"/>
          <ac:picMkLst>
            <pc:docMk/>
            <pc:sldMk cId="573105396" sldId="295"/>
            <ac:picMk id="10" creationId="{86A72237-9FF0-4266-A0E9-3B9BE16C1DA4}"/>
          </ac:picMkLst>
        </pc:picChg>
        <pc:cxnChg chg="mod">
          <ac:chgData name="andrea titolo" userId="d4e363d532a8bb37" providerId="LiveId" clId="{03ED76A4-A456-403A-BDA6-35E11FD2CE51}" dt="2021-11-17T21:14:23.430" v="24803" actId="1076"/>
          <ac:cxnSpMkLst>
            <pc:docMk/>
            <pc:sldMk cId="573105396" sldId="295"/>
            <ac:cxnSpMk id="6" creationId="{CCC83007-B920-49AE-989E-2A6437713C17}"/>
          </ac:cxnSpMkLst>
        </pc:cxnChg>
        <pc:cxnChg chg="del mod">
          <ac:chgData name="andrea titolo" userId="d4e363d532a8bb37" providerId="LiveId" clId="{03ED76A4-A456-403A-BDA6-35E11FD2CE51}" dt="2021-11-17T13:38:00.372" v="12364" actId="478"/>
          <ac:cxnSpMkLst>
            <pc:docMk/>
            <pc:sldMk cId="573105396" sldId="295"/>
            <ac:cxnSpMk id="12" creationId="{629DAA53-15F2-4561-95C3-4E4B647185FB}"/>
          </ac:cxnSpMkLst>
        </pc:cxnChg>
        <pc:cxnChg chg="mod">
          <ac:chgData name="andrea titolo" userId="d4e363d532a8bb37" providerId="LiveId" clId="{03ED76A4-A456-403A-BDA6-35E11FD2CE51}" dt="2021-11-17T21:14:27.999" v="24804" actId="1076"/>
          <ac:cxnSpMkLst>
            <pc:docMk/>
            <pc:sldMk cId="573105396" sldId="295"/>
            <ac:cxnSpMk id="16" creationId="{37905DE8-53BB-4C13-A603-C81F2661995D}"/>
          </ac:cxnSpMkLst>
        </pc:cxnChg>
        <pc:cxnChg chg="add mod">
          <ac:chgData name="andrea titolo" userId="d4e363d532a8bb37" providerId="LiveId" clId="{03ED76A4-A456-403A-BDA6-35E11FD2CE51}" dt="2021-11-17T21:14:31.515" v="24806" actId="1076"/>
          <ac:cxnSpMkLst>
            <pc:docMk/>
            <pc:sldMk cId="573105396" sldId="295"/>
            <ac:cxnSpMk id="22" creationId="{7831645D-582F-4CB0-9FE7-6F3E6593E053}"/>
          </ac:cxnSpMkLst>
        </pc:cxnChg>
      </pc:sldChg>
      <pc:sldChg chg="addSp delSp modSp add mod">
        <pc:chgData name="andrea titolo" userId="d4e363d532a8bb37" providerId="LiveId" clId="{03ED76A4-A456-403A-BDA6-35E11FD2CE51}" dt="2021-11-18T08:17:58.066" v="25332" actId="403"/>
        <pc:sldMkLst>
          <pc:docMk/>
          <pc:sldMk cId="775665146" sldId="296"/>
        </pc:sldMkLst>
        <pc:spChg chg="del">
          <ac:chgData name="andrea titolo" userId="d4e363d532a8bb37" providerId="LiveId" clId="{03ED76A4-A456-403A-BDA6-35E11FD2CE51}" dt="2021-11-17T13:41:49.980" v="12583" actId="478"/>
          <ac:spMkLst>
            <pc:docMk/>
            <pc:sldMk cId="775665146" sldId="296"/>
            <ac:spMk id="7" creationId="{99465B2E-493A-41B6-A48A-5E1D70D6DE3B}"/>
          </ac:spMkLst>
        </pc:spChg>
        <pc:spChg chg="mod">
          <ac:chgData name="andrea titolo" userId="d4e363d532a8bb37" providerId="LiveId" clId="{03ED76A4-A456-403A-BDA6-35E11FD2CE51}" dt="2021-11-18T08:17:58.066" v="25332" actId="403"/>
          <ac:spMkLst>
            <pc:docMk/>
            <pc:sldMk cId="775665146" sldId="296"/>
            <ac:spMk id="8" creationId="{BED883C4-74B5-4DEC-82AB-49F6539DA4C6}"/>
          </ac:spMkLst>
        </pc:spChg>
        <pc:spChg chg="mod">
          <ac:chgData name="andrea titolo" userId="d4e363d532a8bb37" providerId="LiveId" clId="{03ED76A4-A456-403A-BDA6-35E11FD2CE51}" dt="2021-11-18T08:17:12.233" v="25328" actId="1076"/>
          <ac:spMkLst>
            <pc:docMk/>
            <pc:sldMk cId="775665146" sldId="296"/>
            <ac:spMk id="9" creationId="{17A9A19B-813D-4231-BEAB-082B2A39F5CD}"/>
          </ac:spMkLst>
        </pc:spChg>
        <pc:spChg chg="del">
          <ac:chgData name="andrea titolo" userId="d4e363d532a8bb37" providerId="LiveId" clId="{03ED76A4-A456-403A-BDA6-35E11FD2CE51}" dt="2021-11-17T13:41:49.980" v="12583" actId="478"/>
          <ac:spMkLst>
            <pc:docMk/>
            <pc:sldMk cId="775665146" sldId="296"/>
            <ac:spMk id="13" creationId="{9FCB7327-A196-4E8D-B152-1FAECAB98756}"/>
          </ac:spMkLst>
        </pc:spChg>
        <pc:spChg chg="del">
          <ac:chgData name="andrea titolo" userId="d4e363d532a8bb37" providerId="LiveId" clId="{03ED76A4-A456-403A-BDA6-35E11FD2CE51}" dt="2021-11-17T13:38:35.764" v="12368" actId="478"/>
          <ac:spMkLst>
            <pc:docMk/>
            <pc:sldMk cId="775665146" sldId="296"/>
            <ac:spMk id="14" creationId="{94D5E67D-5F23-469F-B360-C9579A394EA1}"/>
          </ac:spMkLst>
        </pc:spChg>
        <pc:spChg chg="del">
          <ac:chgData name="andrea titolo" userId="d4e363d532a8bb37" providerId="LiveId" clId="{03ED76A4-A456-403A-BDA6-35E11FD2CE51}" dt="2021-11-17T13:41:49.980" v="12583" actId="478"/>
          <ac:spMkLst>
            <pc:docMk/>
            <pc:sldMk cId="775665146" sldId="296"/>
            <ac:spMk id="15" creationId="{31DA6455-6D8D-45C9-BED1-019695DAF9FF}"/>
          </ac:spMkLst>
        </pc:spChg>
        <pc:spChg chg="del">
          <ac:chgData name="andrea titolo" userId="d4e363d532a8bb37" providerId="LiveId" clId="{03ED76A4-A456-403A-BDA6-35E11FD2CE51}" dt="2021-11-17T13:38:34.276" v="12367" actId="478"/>
          <ac:spMkLst>
            <pc:docMk/>
            <pc:sldMk cId="775665146" sldId="296"/>
            <ac:spMk id="17" creationId="{4A5813CD-4188-472F-BFF1-93C29C972C6B}"/>
          </ac:spMkLst>
        </pc:spChg>
        <pc:spChg chg="del">
          <ac:chgData name="andrea titolo" userId="d4e363d532a8bb37" providerId="LiveId" clId="{03ED76A4-A456-403A-BDA6-35E11FD2CE51}" dt="2021-11-17T13:41:49.980" v="12583" actId="478"/>
          <ac:spMkLst>
            <pc:docMk/>
            <pc:sldMk cId="775665146" sldId="296"/>
            <ac:spMk id="20" creationId="{FAB8965E-F700-4180-B5EA-E47C13B72772}"/>
          </ac:spMkLst>
        </pc:spChg>
        <pc:spChg chg="del">
          <ac:chgData name="andrea titolo" userId="d4e363d532a8bb37" providerId="LiveId" clId="{03ED76A4-A456-403A-BDA6-35E11FD2CE51}" dt="2021-11-17T13:41:49.980" v="12583" actId="478"/>
          <ac:spMkLst>
            <pc:docMk/>
            <pc:sldMk cId="775665146" sldId="296"/>
            <ac:spMk id="21" creationId="{80029BD2-9AE2-4B4F-BF08-9ADF35C3A10C}"/>
          </ac:spMkLst>
        </pc:spChg>
        <pc:picChg chg="del">
          <ac:chgData name="andrea titolo" userId="d4e363d532a8bb37" providerId="LiveId" clId="{03ED76A4-A456-403A-BDA6-35E11FD2CE51}" dt="2021-11-17T13:41:35.132" v="12580" actId="478"/>
          <ac:picMkLst>
            <pc:docMk/>
            <pc:sldMk cId="775665146" sldId="296"/>
            <ac:picMk id="3" creationId="{9B1F4683-B656-4914-915E-A64466A46D6F}"/>
          </ac:picMkLst>
        </pc:picChg>
        <pc:picChg chg="add mod ord">
          <ac:chgData name="andrea titolo" userId="d4e363d532a8bb37" providerId="LiveId" clId="{03ED76A4-A456-403A-BDA6-35E11FD2CE51}" dt="2021-11-18T08:17:14.438" v="25329" actId="208"/>
          <ac:picMkLst>
            <pc:docMk/>
            <pc:sldMk cId="775665146" sldId="296"/>
            <ac:picMk id="3" creationId="{FC85BAFF-9E1C-4013-BAC7-71B4093A027A}"/>
          </ac:picMkLst>
        </pc:picChg>
        <pc:picChg chg="add del mod ord">
          <ac:chgData name="andrea titolo" userId="d4e363d532a8bb37" providerId="LiveId" clId="{03ED76A4-A456-403A-BDA6-35E11FD2CE51}" dt="2021-11-17T21:16:57.416" v="24821" actId="478"/>
          <ac:picMkLst>
            <pc:docMk/>
            <pc:sldMk cId="775665146" sldId="296"/>
            <ac:picMk id="4" creationId="{0B8224A2-2261-4A36-8017-AEE507C0E531}"/>
          </ac:picMkLst>
        </pc:picChg>
        <pc:cxnChg chg="del mod">
          <ac:chgData name="andrea titolo" userId="d4e363d532a8bb37" providerId="LiveId" clId="{03ED76A4-A456-403A-BDA6-35E11FD2CE51}" dt="2021-11-17T13:41:59.676" v="12586" actId="478"/>
          <ac:cxnSpMkLst>
            <pc:docMk/>
            <pc:sldMk cId="775665146" sldId="296"/>
            <ac:cxnSpMk id="6" creationId="{CCC83007-B920-49AE-989E-2A6437713C17}"/>
          </ac:cxnSpMkLst>
        </pc:cxnChg>
        <pc:cxnChg chg="mod">
          <ac:chgData name="andrea titolo" userId="d4e363d532a8bb37" providerId="LiveId" clId="{03ED76A4-A456-403A-BDA6-35E11FD2CE51}" dt="2021-11-17T21:16:59.505" v="24822" actId="1076"/>
          <ac:cxnSpMkLst>
            <pc:docMk/>
            <pc:sldMk cId="775665146" sldId="296"/>
            <ac:cxnSpMk id="16" creationId="{37905DE8-53BB-4C13-A603-C81F2661995D}"/>
          </ac:cxnSpMkLst>
        </pc:cxnChg>
        <pc:cxnChg chg="del">
          <ac:chgData name="andrea titolo" userId="d4e363d532a8bb37" providerId="LiveId" clId="{03ED76A4-A456-403A-BDA6-35E11FD2CE51}" dt="2021-11-17T13:41:49.980" v="12583" actId="478"/>
          <ac:cxnSpMkLst>
            <pc:docMk/>
            <pc:sldMk cId="775665146" sldId="296"/>
            <ac:cxnSpMk id="22" creationId="{7831645D-582F-4CB0-9FE7-6F3E6593E053}"/>
          </ac:cxnSpMkLst>
        </pc:cxnChg>
      </pc:sldChg>
      <pc:sldChg chg="addSp delSp modSp add mod ord">
        <pc:chgData name="andrea titolo" userId="d4e363d532a8bb37" providerId="LiveId" clId="{03ED76A4-A456-403A-BDA6-35E11FD2CE51}" dt="2021-11-18T08:13:34.374" v="25275" actId="255"/>
        <pc:sldMkLst>
          <pc:docMk/>
          <pc:sldMk cId="1045074313" sldId="297"/>
        </pc:sldMkLst>
        <pc:spChg chg="add mod">
          <ac:chgData name="andrea titolo" userId="d4e363d532a8bb37" providerId="LiveId" clId="{03ED76A4-A456-403A-BDA6-35E11FD2CE51}" dt="2021-11-18T08:13:28.831" v="25273" actId="255"/>
          <ac:spMkLst>
            <pc:docMk/>
            <pc:sldMk cId="1045074313" sldId="297"/>
            <ac:spMk id="6" creationId="{7E3D5675-8A30-4266-B1C5-6CB04CDD39A0}"/>
          </ac:spMkLst>
        </pc:spChg>
        <pc:spChg chg="mod">
          <ac:chgData name="andrea titolo" userId="d4e363d532a8bb37" providerId="LiveId" clId="{03ED76A4-A456-403A-BDA6-35E11FD2CE51}" dt="2021-11-17T14:54:52.189" v="13766" actId="20577"/>
          <ac:spMkLst>
            <pc:docMk/>
            <pc:sldMk cId="1045074313" sldId="297"/>
            <ac:spMk id="8" creationId="{BED883C4-74B5-4DEC-82AB-49F6539DA4C6}"/>
          </ac:spMkLst>
        </pc:spChg>
        <pc:spChg chg="mod">
          <ac:chgData name="andrea titolo" userId="d4e363d532a8bb37" providerId="LiveId" clId="{03ED76A4-A456-403A-BDA6-35E11FD2CE51}" dt="2021-11-18T08:13:24.295" v="25271" actId="255"/>
          <ac:spMkLst>
            <pc:docMk/>
            <pc:sldMk cId="1045074313" sldId="297"/>
            <ac:spMk id="9" creationId="{17A9A19B-813D-4231-BEAB-082B2A39F5CD}"/>
          </ac:spMkLst>
        </pc:spChg>
        <pc:spChg chg="add mod">
          <ac:chgData name="andrea titolo" userId="d4e363d532a8bb37" providerId="LiveId" clId="{03ED76A4-A456-403A-BDA6-35E11FD2CE51}" dt="2021-11-17T15:13:26.685" v="14361" actId="113"/>
          <ac:spMkLst>
            <pc:docMk/>
            <pc:sldMk cId="1045074313" sldId="297"/>
            <ac:spMk id="14" creationId="{D94C22A7-067E-485C-A3C0-49CEB271F068}"/>
          </ac:spMkLst>
        </pc:spChg>
        <pc:spChg chg="add mod">
          <ac:chgData name="andrea titolo" userId="d4e363d532a8bb37" providerId="LiveId" clId="{03ED76A4-A456-403A-BDA6-35E11FD2CE51}" dt="2021-11-17T15:18:45.699" v="14477" actId="1036"/>
          <ac:spMkLst>
            <pc:docMk/>
            <pc:sldMk cId="1045074313" sldId="297"/>
            <ac:spMk id="15" creationId="{C5CA28D0-F73B-4C70-8E01-34F9AA4844AF}"/>
          </ac:spMkLst>
        </pc:spChg>
        <pc:spChg chg="add mod">
          <ac:chgData name="andrea titolo" userId="d4e363d532a8bb37" providerId="LiveId" clId="{03ED76A4-A456-403A-BDA6-35E11FD2CE51}" dt="2021-11-18T08:13:34.374" v="25275" actId="255"/>
          <ac:spMkLst>
            <pc:docMk/>
            <pc:sldMk cId="1045074313" sldId="297"/>
            <ac:spMk id="18" creationId="{D243DF08-F377-4088-87DF-E8BC73D0C9F9}"/>
          </ac:spMkLst>
        </pc:spChg>
        <pc:spChg chg="add mod">
          <ac:chgData name="andrea titolo" userId="d4e363d532a8bb37" providerId="LiveId" clId="{03ED76A4-A456-403A-BDA6-35E11FD2CE51}" dt="2021-11-17T15:27:53.706" v="15445" actId="1037"/>
          <ac:spMkLst>
            <pc:docMk/>
            <pc:sldMk cId="1045074313" sldId="297"/>
            <ac:spMk id="21" creationId="{ED48BB3D-8804-408D-84CB-12B35BD6BD8E}"/>
          </ac:spMkLst>
        </pc:spChg>
        <pc:spChg chg="add mod">
          <ac:chgData name="andrea titolo" userId="d4e363d532a8bb37" providerId="LiveId" clId="{03ED76A4-A456-403A-BDA6-35E11FD2CE51}" dt="2021-11-17T15:28:26.202" v="15465" actId="1036"/>
          <ac:spMkLst>
            <pc:docMk/>
            <pc:sldMk cId="1045074313" sldId="297"/>
            <ac:spMk id="23" creationId="{B0FECE82-30A5-4592-ADC6-FDDB33D65534}"/>
          </ac:spMkLst>
        </pc:spChg>
        <pc:picChg chg="add del mod ord">
          <ac:chgData name="andrea titolo" userId="d4e363d532a8bb37" providerId="LiveId" clId="{03ED76A4-A456-403A-BDA6-35E11FD2CE51}" dt="2021-11-17T15:12:23.372" v="14300" actId="478"/>
          <ac:picMkLst>
            <pc:docMk/>
            <pc:sldMk cId="1045074313" sldId="297"/>
            <ac:picMk id="3" creationId="{59041FC2-D295-4F2B-A43D-07BED1206122}"/>
          </ac:picMkLst>
        </pc:picChg>
        <pc:picChg chg="del">
          <ac:chgData name="andrea titolo" userId="d4e363d532a8bb37" providerId="LiveId" clId="{03ED76A4-A456-403A-BDA6-35E11FD2CE51}" dt="2021-11-17T15:11:14.428" v="14290" actId="478"/>
          <ac:picMkLst>
            <pc:docMk/>
            <pc:sldMk cId="1045074313" sldId="297"/>
            <ac:picMk id="4" creationId="{0B8224A2-2261-4A36-8017-AEE507C0E531}"/>
          </ac:picMkLst>
        </pc:picChg>
        <pc:picChg chg="add del mod ord">
          <ac:chgData name="andrea titolo" userId="d4e363d532a8bb37" providerId="LiveId" clId="{03ED76A4-A456-403A-BDA6-35E11FD2CE51}" dt="2021-11-17T15:15:31.872" v="14438" actId="21"/>
          <ac:picMkLst>
            <pc:docMk/>
            <pc:sldMk cId="1045074313" sldId="297"/>
            <ac:picMk id="7" creationId="{3453F8D4-E83A-4016-B26E-15C17FF84F93}"/>
          </ac:picMkLst>
        </pc:picChg>
        <pc:picChg chg="add mod ord">
          <ac:chgData name="andrea titolo" userId="d4e363d532a8bb37" providerId="LiveId" clId="{03ED76A4-A456-403A-BDA6-35E11FD2CE51}" dt="2021-11-17T15:28:06.051" v="15450" actId="1076"/>
          <ac:picMkLst>
            <pc:docMk/>
            <pc:sldMk cId="1045074313" sldId="297"/>
            <ac:picMk id="17" creationId="{21C98F45-F1C1-4597-BA5F-E54459D0159B}"/>
          </ac:picMkLst>
        </pc:picChg>
        <pc:cxnChg chg="add mod">
          <ac:chgData name="andrea titolo" userId="d4e363d532a8bb37" providerId="LiveId" clId="{03ED76A4-A456-403A-BDA6-35E11FD2CE51}" dt="2021-11-17T15:12:38.546" v="14305" actId="1076"/>
          <ac:cxnSpMkLst>
            <pc:docMk/>
            <pc:sldMk cId="1045074313" sldId="297"/>
            <ac:cxnSpMk id="11" creationId="{6FF27CB0-83F8-4875-A849-B4E689A4091C}"/>
          </ac:cxnSpMkLst>
        </pc:cxnChg>
        <pc:cxnChg chg="mod">
          <ac:chgData name="andrea titolo" userId="d4e363d532a8bb37" providerId="LiveId" clId="{03ED76A4-A456-403A-BDA6-35E11FD2CE51}" dt="2021-11-17T15:18:45.699" v="14477" actId="1036"/>
          <ac:cxnSpMkLst>
            <pc:docMk/>
            <pc:sldMk cId="1045074313" sldId="297"/>
            <ac:cxnSpMk id="16" creationId="{37905DE8-53BB-4C13-A603-C81F2661995D}"/>
          </ac:cxnSpMkLst>
        </pc:cxnChg>
        <pc:cxnChg chg="add mod">
          <ac:chgData name="andrea titolo" userId="d4e363d532a8bb37" providerId="LiveId" clId="{03ED76A4-A456-403A-BDA6-35E11FD2CE51}" dt="2021-11-17T15:27:57.381" v="15446" actId="1076"/>
          <ac:cxnSpMkLst>
            <pc:docMk/>
            <pc:sldMk cId="1045074313" sldId="297"/>
            <ac:cxnSpMk id="19" creationId="{84C50520-5F52-42E7-9408-CC167F2B5522}"/>
          </ac:cxnSpMkLst>
        </pc:cxnChg>
      </pc:sldChg>
      <pc:sldChg chg="addSp delSp modSp add mod">
        <pc:chgData name="andrea titolo" userId="d4e363d532a8bb37" providerId="LiveId" clId="{03ED76A4-A456-403A-BDA6-35E11FD2CE51}" dt="2021-11-18T08:13:47.676" v="25277" actId="2711"/>
        <pc:sldMkLst>
          <pc:docMk/>
          <pc:sldMk cId="3554061030" sldId="298"/>
        </pc:sldMkLst>
        <pc:spChg chg="mod">
          <ac:chgData name="andrea titolo" userId="d4e363d532a8bb37" providerId="LiveId" clId="{03ED76A4-A456-403A-BDA6-35E11FD2CE51}" dt="2021-11-18T08:13:42.156" v="25276" actId="2711"/>
          <ac:spMkLst>
            <pc:docMk/>
            <pc:sldMk cId="3554061030" sldId="298"/>
            <ac:spMk id="6" creationId="{7E3D5675-8A30-4266-B1C5-6CB04CDD39A0}"/>
          </ac:spMkLst>
        </pc:spChg>
        <pc:spChg chg="del">
          <ac:chgData name="andrea titolo" userId="d4e363d532a8bb37" providerId="LiveId" clId="{03ED76A4-A456-403A-BDA6-35E11FD2CE51}" dt="2021-11-17T15:19:04.370" v="14499" actId="478"/>
          <ac:spMkLst>
            <pc:docMk/>
            <pc:sldMk cId="3554061030" sldId="298"/>
            <ac:spMk id="9" creationId="{17A9A19B-813D-4231-BEAB-082B2A39F5CD}"/>
          </ac:spMkLst>
        </pc:spChg>
        <pc:spChg chg="add mod">
          <ac:chgData name="andrea titolo" userId="d4e363d532a8bb37" providerId="LiveId" clId="{03ED76A4-A456-403A-BDA6-35E11FD2CE51}" dt="2021-11-18T08:13:47.676" v="25277" actId="2711"/>
          <ac:spMkLst>
            <pc:docMk/>
            <pc:sldMk cId="3554061030" sldId="298"/>
            <ac:spMk id="12" creationId="{A4DDA3AC-ECA4-431F-AE52-07E2A77D51A2}"/>
          </ac:spMkLst>
        </pc:spChg>
        <pc:picChg chg="add del mod">
          <ac:chgData name="andrea titolo" userId="d4e363d532a8bb37" providerId="LiveId" clId="{03ED76A4-A456-403A-BDA6-35E11FD2CE51}" dt="2021-11-17T15:14:27.635" v="14431" actId="478"/>
          <ac:picMkLst>
            <pc:docMk/>
            <pc:sldMk cId="3554061030" sldId="298"/>
            <ac:picMk id="3" creationId="{93752F0E-4745-4188-A118-8D5BBFE2EA8A}"/>
          </ac:picMkLst>
        </pc:picChg>
        <pc:picChg chg="del">
          <ac:chgData name="andrea titolo" userId="d4e363d532a8bb37" providerId="LiveId" clId="{03ED76A4-A456-403A-BDA6-35E11FD2CE51}" dt="2021-11-17T15:20:41.467" v="14508" actId="478"/>
          <ac:picMkLst>
            <pc:docMk/>
            <pc:sldMk cId="3554061030" sldId="298"/>
            <ac:picMk id="4" creationId="{0B8224A2-2261-4A36-8017-AEE507C0E531}"/>
          </ac:picMkLst>
        </pc:picChg>
        <pc:picChg chg="add mod ord">
          <ac:chgData name="andrea titolo" userId="d4e363d532a8bb37" providerId="LiveId" clId="{03ED76A4-A456-403A-BDA6-35E11FD2CE51}" dt="2021-11-17T15:20:40.271" v="14507" actId="167"/>
          <ac:picMkLst>
            <pc:docMk/>
            <pc:sldMk cId="3554061030" sldId="298"/>
            <ac:picMk id="7" creationId="{E1C47CD7-639A-4D88-8986-C21B43D87D3D}"/>
          </ac:picMkLst>
        </pc:picChg>
        <pc:cxnChg chg="add mod">
          <ac:chgData name="andrea titolo" userId="d4e363d532a8bb37" providerId="LiveId" clId="{03ED76A4-A456-403A-BDA6-35E11FD2CE51}" dt="2021-11-17T15:24:54.887" v="15174" actId="14100"/>
          <ac:cxnSpMkLst>
            <pc:docMk/>
            <pc:sldMk cId="3554061030" sldId="298"/>
            <ac:cxnSpMk id="14" creationId="{606792DF-FF38-4414-982C-A84096A187F9}"/>
          </ac:cxnSpMkLst>
        </pc:cxnChg>
        <pc:cxnChg chg="mod">
          <ac:chgData name="andrea titolo" userId="d4e363d532a8bb37" providerId="LiveId" clId="{03ED76A4-A456-403A-BDA6-35E11FD2CE51}" dt="2021-11-17T15:24:39.954" v="15171" actId="1036"/>
          <ac:cxnSpMkLst>
            <pc:docMk/>
            <pc:sldMk cId="3554061030" sldId="298"/>
            <ac:cxnSpMk id="16" creationId="{37905DE8-53BB-4C13-A603-C81F2661995D}"/>
          </ac:cxnSpMkLst>
        </pc:cxnChg>
      </pc:sldChg>
      <pc:sldChg chg="addSp delSp modSp add mod">
        <pc:chgData name="andrea titolo" userId="d4e363d532a8bb37" providerId="LiveId" clId="{03ED76A4-A456-403A-BDA6-35E11FD2CE51}" dt="2021-11-18T08:14:02.911" v="25281" actId="2711"/>
        <pc:sldMkLst>
          <pc:docMk/>
          <pc:sldMk cId="1021951183" sldId="299"/>
        </pc:sldMkLst>
        <pc:spChg chg="del">
          <ac:chgData name="andrea titolo" userId="d4e363d532a8bb37" providerId="LiveId" clId="{03ED76A4-A456-403A-BDA6-35E11FD2CE51}" dt="2021-11-17T15:31:21.258" v="15468" actId="478"/>
          <ac:spMkLst>
            <pc:docMk/>
            <pc:sldMk cId="1021951183" sldId="299"/>
            <ac:spMk id="2" creationId="{36621E66-DC04-B644-9231-728C2DFC44BB}"/>
          </ac:spMkLst>
        </pc:spChg>
        <pc:spChg chg="del">
          <ac:chgData name="andrea titolo" userId="d4e363d532a8bb37" providerId="LiveId" clId="{03ED76A4-A456-403A-BDA6-35E11FD2CE51}" dt="2021-11-17T15:31:12.753" v="15467" actId="478"/>
          <ac:spMkLst>
            <pc:docMk/>
            <pc:sldMk cId="1021951183" sldId="299"/>
            <ac:spMk id="4" creationId="{03869F51-7F08-4C54-85E8-EA85FAD3EBE7}"/>
          </ac:spMkLst>
        </pc:spChg>
        <pc:spChg chg="del">
          <ac:chgData name="andrea titolo" userId="d4e363d532a8bb37" providerId="LiveId" clId="{03ED76A4-A456-403A-BDA6-35E11FD2CE51}" dt="2021-11-17T15:31:12.753" v="15467" actId="478"/>
          <ac:spMkLst>
            <pc:docMk/>
            <pc:sldMk cId="1021951183" sldId="299"/>
            <ac:spMk id="5" creationId="{50028379-EFA8-4FC0-9D58-8D72F1E7A9C0}"/>
          </ac:spMkLst>
        </pc:spChg>
        <pc:spChg chg="del">
          <ac:chgData name="andrea titolo" userId="d4e363d532a8bb37" providerId="LiveId" clId="{03ED76A4-A456-403A-BDA6-35E11FD2CE51}" dt="2021-11-17T15:31:12.753" v="15467" actId="478"/>
          <ac:spMkLst>
            <pc:docMk/>
            <pc:sldMk cId="1021951183" sldId="299"/>
            <ac:spMk id="6" creationId="{80198BB5-978B-4779-A5B4-18483B485C90}"/>
          </ac:spMkLst>
        </pc:spChg>
        <pc:spChg chg="del">
          <ac:chgData name="andrea titolo" userId="d4e363d532a8bb37" providerId="LiveId" clId="{03ED76A4-A456-403A-BDA6-35E11FD2CE51}" dt="2021-11-17T15:31:12.753" v="15467" actId="478"/>
          <ac:spMkLst>
            <pc:docMk/>
            <pc:sldMk cId="1021951183" sldId="299"/>
            <ac:spMk id="7" creationId="{4B1FF3EF-056D-455F-BC0A-DF4D8978DD00}"/>
          </ac:spMkLst>
        </pc:spChg>
        <pc:spChg chg="add del">
          <ac:chgData name="andrea titolo" userId="d4e363d532a8bb37" providerId="LiveId" clId="{03ED76A4-A456-403A-BDA6-35E11FD2CE51}" dt="2021-11-17T15:31:23.349" v="15470" actId="22"/>
          <ac:spMkLst>
            <pc:docMk/>
            <pc:sldMk cId="1021951183" sldId="299"/>
            <ac:spMk id="9" creationId="{18D66C36-5D2A-4E0C-A78C-113E62B0445B}"/>
          </ac:spMkLst>
        </pc:spChg>
        <pc:spChg chg="add mod">
          <ac:chgData name="andrea titolo" userId="d4e363d532a8bb37" providerId="LiveId" clId="{03ED76A4-A456-403A-BDA6-35E11FD2CE51}" dt="2021-11-17T15:31:35.243" v="15494" actId="20577"/>
          <ac:spMkLst>
            <pc:docMk/>
            <pc:sldMk cId="1021951183" sldId="299"/>
            <ac:spMk id="10" creationId="{A0EB5F55-6D5E-4520-B404-E17BA2EB1D8C}"/>
          </ac:spMkLst>
        </pc:spChg>
        <pc:spChg chg="add mod">
          <ac:chgData name="andrea titolo" userId="d4e363d532a8bb37" providerId="LiveId" clId="{03ED76A4-A456-403A-BDA6-35E11FD2CE51}" dt="2021-11-18T08:13:56.100" v="25278" actId="2711"/>
          <ac:spMkLst>
            <pc:docMk/>
            <pc:sldMk cId="1021951183" sldId="299"/>
            <ac:spMk id="11" creationId="{E5669F71-BA4F-4ED0-9C33-2D83530DF61F}"/>
          </ac:spMkLst>
        </pc:spChg>
        <pc:spChg chg="add mod">
          <ac:chgData name="andrea titolo" userId="d4e363d532a8bb37" providerId="LiveId" clId="{03ED76A4-A456-403A-BDA6-35E11FD2CE51}" dt="2021-11-18T08:14:02.911" v="25281" actId="2711"/>
          <ac:spMkLst>
            <pc:docMk/>
            <pc:sldMk cId="1021951183" sldId="299"/>
            <ac:spMk id="12" creationId="{261DB983-B71F-4617-B469-BAC7FA147B20}"/>
          </ac:spMkLst>
        </pc:spChg>
        <pc:spChg chg="add del mod">
          <ac:chgData name="andrea titolo" userId="d4e363d532a8bb37" providerId="LiveId" clId="{03ED76A4-A456-403A-BDA6-35E11FD2CE51}" dt="2021-11-17T15:45:03.409" v="16825" actId="478"/>
          <ac:spMkLst>
            <pc:docMk/>
            <pc:sldMk cId="1021951183" sldId="299"/>
            <ac:spMk id="14" creationId="{22AD1C9C-D0D9-43BD-8189-0F0931CF4223}"/>
          </ac:spMkLst>
        </pc:spChg>
        <pc:spChg chg="add mod">
          <ac:chgData name="andrea titolo" userId="d4e363d532a8bb37" providerId="LiveId" clId="{03ED76A4-A456-403A-BDA6-35E11FD2CE51}" dt="2021-11-17T15:45:20.469" v="16828" actId="1076"/>
          <ac:spMkLst>
            <pc:docMk/>
            <pc:sldMk cId="1021951183" sldId="299"/>
            <ac:spMk id="17" creationId="{25D04067-F084-4BED-BA5A-9CFF766F7621}"/>
          </ac:spMkLst>
        </pc:spChg>
        <pc:spChg chg="add mod">
          <ac:chgData name="andrea titolo" userId="d4e363d532a8bb37" providerId="LiveId" clId="{03ED76A4-A456-403A-BDA6-35E11FD2CE51}" dt="2021-11-17T15:46:29.981" v="16839" actId="1076"/>
          <ac:spMkLst>
            <pc:docMk/>
            <pc:sldMk cId="1021951183" sldId="299"/>
            <ac:spMk id="18" creationId="{F8893F2F-3808-414E-BF82-8C35B70A1DB4}"/>
          </ac:spMkLst>
        </pc:spChg>
        <pc:picChg chg="del ord">
          <ac:chgData name="andrea titolo" userId="d4e363d532a8bb37" providerId="LiveId" clId="{03ED76A4-A456-403A-BDA6-35E11FD2CE51}" dt="2021-11-17T15:46:22.816" v="16837" actId="478"/>
          <ac:picMkLst>
            <pc:docMk/>
            <pc:sldMk cId="1021951183" sldId="299"/>
            <ac:picMk id="8" creationId="{E0ED57B4-12E9-4265-9A1A-E7D1865ED968}"/>
          </ac:picMkLst>
        </pc:picChg>
        <pc:picChg chg="add mod ord">
          <ac:chgData name="andrea titolo" userId="d4e363d532a8bb37" providerId="LiveId" clId="{03ED76A4-A456-403A-BDA6-35E11FD2CE51}" dt="2021-11-17T15:46:35.698" v="16840" actId="208"/>
          <ac:picMkLst>
            <pc:docMk/>
            <pc:sldMk cId="1021951183" sldId="299"/>
            <ac:picMk id="22" creationId="{B1FB8749-D154-4FEF-A2C9-4B8268E67CC1}"/>
          </ac:picMkLst>
        </pc:picChg>
        <pc:cxnChg chg="add del mod">
          <ac:chgData name="andrea titolo" userId="d4e363d532a8bb37" providerId="LiveId" clId="{03ED76A4-A456-403A-BDA6-35E11FD2CE51}" dt="2021-11-17T15:45:04.576" v="16826" actId="478"/>
          <ac:cxnSpMkLst>
            <pc:docMk/>
            <pc:sldMk cId="1021951183" sldId="299"/>
            <ac:cxnSpMk id="13" creationId="{9F0BC832-95AF-40AA-AD16-4E2355937898}"/>
          </ac:cxnSpMkLst>
        </pc:cxnChg>
        <pc:cxnChg chg="add mod">
          <ac:chgData name="andrea titolo" userId="d4e363d532a8bb37" providerId="LiveId" clId="{03ED76A4-A456-403A-BDA6-35E11FD2CE51}" dt="2021-11-17T15:46:29.981" v="16839" actId="1076"/>
          <ac:cxnSpMkLst>
            <pc:docMk/>
            <pc:sldMk cId="1021951183" sldId="299"/>
            <ac:cxnSpMk id="15" creationId="{04176364-1CA3-45A1-B9CF-842474C5CA5A}"/>
          </ac:cxnSpMkLst>
        </pc:cxnChg>
        <pc:cxnChg chg="add mod">
          <ac:chgData name="andrea titolo" userId="d4e363d532a8bb37" providerId="LiveId" clId="{03ED76A4-A456-403A-BDA6-35E11FD2CE51}" dt="2021-11-17T15:45:28.975" v="16830" actId="14100"/>
          <ac:cxnSpMkLst>
            <pc:docMk/>
            <pc:sldMk cId="1021951183" sldId="299"/>
            <ac:cxnSpMk id="16" creationId="{70B4BA09-6D56-4620-88A3-8EF153483233}"/>
          </ac:cxnSpMkLst>
        </pc:cxnChg>
      </pc:sldChg>
      <pc:sldChg chg="addSp delSp modSp add mod">
        <pc:chgData name="andrea titolo" userId="d4e363d532a8bb37" providerId="LiveId" clId="{03ED76A4-A456-403A-BDA6-35E11FD2CE51}" dt="2021-11-18T08:14:15.446" v="25291" actId="20577"/>
        <pc:sldMkLst>
          <pc:docMk/>
          <pc:sldMk cId="1352233009" sldId="300"/>
        </pc:sldMkLst>
        <pc:spChg chg="add mod">
          <ac:chgData name="andrea titolo" userId="d4e363d532a8bb37" providerId="LiveId" clId="{03ED76A4-A456-403A-BDA6-35E11FD2CE51}" dt="2021-11-17T15:52:19.875" v="17514" actId="14100"/>
          <ac:spMkLst>
            <pc:docMk/>
            <pc:sldMk cId="1352233009" sldId="300"/>
            <ac:spMk id="5" creationId="{09CA9B0A-3FFE-4D53-86AE-DAAA1CE3AEBD}"/>
          </ac:spMkLst>
        </pc:spChg>
        <pc:spChg chg="mod">
          <ac:chgData name="andrea titolo" userId="d4e363d532a8bb37" providerId="LiveId" clId="{03ED76A4-A456-403A-BDA6-35E11FD2CE51}" dt="2021-11-18T08:14:07.652" v="25282" actId="2711"/>
          <ac:spMkLst>
            <pc:docMk/>
            <pc:sldMk cId="1352233009" sldId="300"/>
            <ac:spMk id="11" creationId="{E5669F71-BA4F-4ED0-9C33-2D83530DF61F}"/>
          </ac:spMkLst>
        </pc:spChg>
        <pc:spChg chg="del mod">
          <ac:chgData name="andrea titolo" userId="d4e363d532a8bb37" providerId="LiveId" clId="{03ED76A4-A456-403A-BDA6-35E11FD2CE51}" dt="2021-11-17T15:46:47.176" v="16843" actId="478"/>
          <ac:spMkLst>
            <pc:docMk/>
            <pc:sldMk cId="1352233009" sldId="300"/>
            <ac:spMk id="12" creationId="{261DB983-B71F-4617-B469-BAC7FA147B20}"/>
          </ac:spMkLst>
        </pc:spChg>
        <pc:spChg chg="add mod">
          <ac:chgData name="andrea titolo" userId="d4e363d532a8bb37" providerId="LiveId" clId="{03ED76A4-A456-403A-BDA6-35E11FD2CE51}" dt="2021-11-18T08:14:15.446" v="25291" actId="20577"/>
          <ac:spMkLst>
            <pc:docMk/>
            <pc:sldMk cId="1352233009" sldId="300"/>
            <ac:spMk id="13" creationId="{DEC6D943-A34D-4450-B8E7-CC88614CA841}"/>
          </ac:spMkLst>
        </pc:spChg>
        <pc:spChg chg="add del mod">
          <ac:chgData name="andrea titolo" userId="d4e363d532a8bb37" providerId="LiveId" clId="{03ED76A4-A456-403A-BDA6-35E11FD2CE51}" dt="2021-11-17T15:51:51.312" v="17508" actId="478"/>
          <ac:spMkLst>
            <pc:docMk/>
            <pc:sldMk cId="1352233009" sldId="300"/>
            <ac:spMk id="14" creationId="{4A253DE7-7C98-4FFA-9F72-04685077D5F5}"/>
          </ac:spMkLst>
        </pc:spChg>
        <pc:spChg chg="del">
          <ac:chgData name="andrea titolo" userId="d4e363d532a8bb37" providerId="LiveId" clId="{03ED76A4-A456-403A-BDA6-35E11FD2CE51}" dt="2021-11-17T15:51:17.527" v="17494" actId="478"/>
          <ac:spMkLst>
            <pc:docMk/>
            <pc:sldMk cId="1352233009" sldId="300"/>
            <ac:spMk id="17" creationId="{25D04067-F084-4BED-BA5A-9CFF766F7621}"/>
          </ac:spMkLst>
        </pc:spChg>
        <pc:spChg chg="del">
          <ac:chgData name="andrea titolo" userId="d4e363d532a8bb37" providerId="LiveId" clId="{03ED76A4-A456-403A-BDA6-35E11FD2CE51}" dt="2021-11-17T15:51:16.483" v="17493" actId="478"/>
          <ac:spMkLst>
            <pc:docMk/>
            <pc:sldMk cId="1352233009" sldId="300"/>
            <ac:spMk id="18" creationId="{F8893F2F-3808-414E-BF82-8C35B70A1DB4}"/>
          </ac:spMkLst>
        </pc:spChg>
        <pc:picChg chg="add mod ord">
          <ac:chgData name="andrea titolo" userId="d4e363d532a8bb37" providerId="LiveId" clId="{03ED76A4-A456-403A-BDA6-35E11FD2CE51}" dt="2021-11-17T15:51:04.779" v="17488" actId="208"/>
          <ac:picMkLst>
            <pc:docMk/>
            <pc:sldMk cId="1352233009" sldId="300"/>
            <ac:picMk id="3" creationId="{D08F24CA-F8F1-425A-91C2-BA6EFD15E90F}"/>
          </ac:picMkLst>
        </pc:picChg>
        <pc:picChg chg="del">
          <ac:chgData name="andrea titolo" userId="d4e363d532a8bb37" providerId="LiveId" clId="{03ED76A4-A456-403A-BDA6-35E11FD2CE51}" dt="2021-11-17T15:47:36.488" v="16849" actId="478"/>
          <ac:picMkLst>
            <pc:docMk/>
            <pc:sldMk cId="1352233009" sldId="300"/>
            <ac:picMk id="22" creationId="{B1FB8749-D154-4FEF-A2C9-4B8268E67CC1}"/>
          </ac:picMkLst>
        </pc:picChg>
        <pc:cxnChg chg="del">
          <ac:chgData name="andrea titolo" userId="d4e363d532a8bb37" providerId="LiveId" clId="{03ED76A4-A456-403A-BDA6-35E11FD2CE51}" dt="2021-11-17T15:51:15.112" v="17492" actId="478"/>
          <ac:cxnSpMkLst>
            <pc:docMk/>
            <pc:sldMk cId="1352233009" sldId="300"/>
            <ac:cxnSpMk id="15" creationId="{04176364-1CA3-45A1-B9CF-842474C5CA5A}"/>
          </ac:cxnSpMkLst>
        </pc:cxnChg>
        <pc:cxnChg chg="mod">
          <ac:chgData name="andrea titolo" userId="d4e363d532a8bb37" providerId="LiveId" clId="{03ED76A4-A456-403A-BDA6-35E11FD2CE51}" dt="2021-11-17T15:51:13.429" v="17491" actId="1076"/>
          <ac:cxnSpMkLst>
            <pc:docMk/>
            <pc:sldMk cId="1352233009" sldId="300"/>
            <ac:cxnSpMk id="16" creationId="{70B4BA09-6D56-4620-88A3-8EF153483233}"/>
          </ac:cxnSpMkLst>
        </pc:cxnChg>
      </pc:sldChg>
      <pc:sldChg chg="addSp delSp modSp add mod">
        <pc:chgData name="andrea titolo" userId="d4e363d532a8bb37" providerId="LiveId" clId="{03ED76A4-A456-403A-BDA6-35E11FD2CE51}" dt="2021-11-18T08:14:32.803" v="25294" actId="2711"/>
        <pc:sldMkLst>
          <pc:docMk/>
          <pc:sldMk cId="1708588845" sldId="301"/>
        </pc:sldMkLst>
        <pc:spChg chg="mod">
          <ac:chgData name="andrea titolo" userId="d4e363d532a8bb37" providerId="LiveId" clId="{03ED76A4-A456-403A-BDA6-35E11FD2CE51}" dt="2021-11-17T15:53:50.762" v="17525" actId="14100"/>
          <ac:spMkLst>
            <pc:docMk/>
            <pc:sldMk cId="1708588845" sldId="301"/>
            <ac:spMk id="5" creationId="{09CA9B0A-3FFE-4D53-86AE-DAAA1CE3AEBD}"/>
          </ac:spMkLst>
        </pc:spChg>
        <pc:spChg chg="mod">
          <ac:chgData name="andrea titolo" userId="d4e363d532a8bb37" providerId="LiveId" clId="{03ED76A4-A456-403A-BDA6-35E11FD2CE51}" dt="2021-11-18T08:14:29.415" v="25293" actId="255"/>
          <ac:spMkLst>
            <pc:docMk/>
            <pc:sldMk cId="1708588845" sldId="301"/>
            <ac:spMk id="11" creationId="{E5669F71-BA4F-4ED0-9C33-2D83530DF61F}"/>
          </ac:spMkLst>
        </pc:spChg>
        <pc:spChg chg="add mod">
          <ac:chgData name="andrea titolo" userId="d4e363d532a8bb37" providerId="LiveId" clId="{03ED76A4-A456-403A-BDA6-35E11FD2CE51}" dt="2021-11-18T08:14:32.803" v="25294" actId="2711"/>
          <ac:spMkLst>
            <pc:docMk/>
            <pc:sldMk cId="1708588845" sldId="301"/>
            <ac:spMk id="12" creationId="{074BA06D-3632-4CEF-B602-AC4387514317}"/>
          </ac:spMkLst>
        </pc:spChg>
        <pc:spChg chg="del">
          <ac:chgData name="andrea titolo" userId="d4e363d532a8bb37" providerId="LiveId" clId="{03ED76A4-A456-403A-BDA6-35E11FD2CE51}" dt="2021-11-17T15:53:56.439" v="17527" actId="478"/>
          <ac:spMkLst>
            <pc:docMk/>
            <pc:sldMk cId="1708588845" sldId="301"/>
            <ac:spMk id="13" creationId="{DEC6D943-A34D-4450-B8E7-CC88614CA841}"/>
          </ac:spMkLst>
        </pc:spChg>
        <pc:picChg chg="del">
          <ac:chgData name="andrea titolo" userId="d4e363d532a8bb37" providerId="LiveId" clId="{03ED76A4-A456-403A-BDA6-35E11FD2CE51}" dt="2021-11-17T15:53:42.111" v="17522" actId="478"/>
          <ac:picMkLst>
            <pc:docMk/>
            <pc:sldMk cId="1708588845" sldId="301"/>
            <ac:picMk id="3" creationId="{D08F24CA-F8F1-425A-91C2-BA6EFD15E90F}"/>
          </ac:picMkLst>
        </pc:picChg>
        <pc:picChg chg="add mod ord">
          <ac:chgData name="andrea titolo" userId="d4e363d532a8bb37" providerId="LiveId" clId="{03ED76A4-A456-403A-BDA6-35E11FD2CE51}" dt="2021-11-17T15:53:41.084" v="17521" actId="167"/>
          <ac:picMkLst>
            <pc:docMk/>
            <pc:sldMk cId="1708588845" sldId="301"/>
            <ac:picMk id="4" creationId="{278789AC-7012-40D8-91BC-4502BECCE117}"/>
          </ac:picMkLst>
        </pc:picChg>
        <pc:cxnChg chg="mod">
          <ac:chgData name="andrea titolo" userId="d4e363d532a8bb37" providerId="LiveId" clId="{03ED76A4-A456-403A-BDA6-35E11FD2CE51}" dt="2021-11-17T15:53:52.556" v="17526" actId="1076"/>
          <ac:cxnSpMkLst>
            <pc:docMk/>
            <pc:sldMk cId="1708588845" sldId="301"/>
            <ac:cxnSpMk id="16" creationId="{70B4BA09-6D56-4620-88A3-8EF153483233}"/>
          </ac:cxnSpMkLst>
        </pc:cxnChg>
      </pc:sldChg>
      <pc:sldChg chg="add del">
        <pc:chgData name="andrea titolo" userId="d4e363d532a8bb37" providerId="LiveId" clId="{03ED76A4-A456-403A-BDA6-35E11FD2CE51}" dt="2021-11-17T15:59:42.554" v="18157" actId="2890"/>
        <pc:sldMkLst>
          <pc:docMk/>
          <pc:sldMk cId="2019107801" sldId="302"/>
        </pc:sldMkLst>
      </pc:sldChg>
      <pc:sldChg chg="addSp delSp modSp add mod">
        <pc:chgData name="andrea titolo" userId="d4e363d532a8bb37" providerId="LiveId" clId="{03ED76A4-A456-403A-BDA6-35E11FD2CE51}" dt="2021-11-18T08:14:52.065" v="25298" actId="208"/>
        <pc:sldMkLst>
          <pc:docMk/>
          <pc:sldMk cId="2894899842" sldId="302"/>
        </pc:sldMkLst>
        <pc:spChg chg="del">
          <ac:chgData name="andrea titolo" userId="d4e363d532a8bb37" providerId="LiveId" clId="{03ED76A4-A456-403A-BDA6-35E11FD2CE51}" dt="2021-11-17T16:05:24.383" v="18978" actId="478"/>
          <ac:spMkLst>
            <pc:docMk/>
            <pc:sldMk cId="2894899842" sldId="302"/>
            <ac:spMk id="5" creationId="{09CA9B0A-3FFE-4D53-86AE-DAAA1CE3AEBD}"/>
          </ac:spMkLst>
        </pc:spChg>
        <pc:spChg chg="add mod">
          <ac:chgData name="andrea titolo" userId="d4e363d532a8bb37" providerId="LiveId" clId="{03ED76A4-A456-403A-BDA6-35E11FD2CE51}" dt="2021-11-18T08:14:42.458" v="25297" actId="2711"/>
          <ac:spMkLst>
            <pc:docMk/>
            <pc:sldMk cId="2894899842" sldId="302"/>
            <ac:spMk id="9" creationId="{80BE2CBA-0429-4C30-BDF4-3E3624F4D7DA}"/>
          </ac:spMkLst>
        </pc:spChg>
        <pc:spChg chg="mod">
          <ac:chgData name="andrea titolo" userId="d4e363d532a8bb37" providerId="LiveId" clId="{03ED76A4-A456-403A-BDA6-35E11FD2CE51}" dt="2021-11-18T08:14:39.151" v="25296" actId="255"/>
          <ac:spMkLst>
            <pc:docMk/>
            <pc:sldMk cId="2894899842" sldId="302"/>
            <ac:spMk id="11" creationId="{E5669F71-BA4F-4ED0-9C33-2D83530DF61F}"/>
          </ac:spMkLst>
        </pc:spChg>
        <pc:spChg chg="del mod">
          <ac:chgData name="andrea titolo" userId="d4e363d532a8bb37" providerId="LiveId" clId="{03ED76A4-A456-403A-BDA6-35E11FD2CE51}" dt="2021-11-17T16:03:39.617" v="18839"/>
          <ac:spMkLst>
            <pc:docMk/>
            <pc:sldMk cId="2894899842" sldId="302"/>
            <ac:spMk id="12" creationId="{074BA06D-3632-4CEF-B602-AC4387514317}"/>
          </ac:spMkLst>
        </pc:spChg>
        <pc:spChg chg="add mod">
          <ac:chgData name="andrea titolo" userId="d4e363d532a8bb37" providerId="LiveId" clId="{03ED76A4-A456-403A-BDA6-35E11FD2CE51}" dt="2021-11-17T16:05:52.055" v="18993" actId="1035"/>
          <ac:spMkLst>
            <pc:docMk/>
            <pc:sldMk cId="2894899842" sldId="302"/>
            <ac:spMk id="13" creationId="{9B85BBC4-3899-49FC-9326-D99B8270E2AF}"/>
          </ac:spMkLst>
        </pc:spChg>
        <pc:spChg chg="add mod">
          <ac:chgData name="andrea titolo" userId="d4e363d532a8bb37" providerId="LiveId" clId="{03ED76A4-A456-403A-BDA6-35E11FD2CE51}" dt="2021-11-17T16:05:48.759" v="18990" actId="1076"/>
          <ac:spMkLst>
            <pc:docMk/>
            <pc:sldMk cId="2894899842" sldId="302"/>
            <ac:spMk id="14" creationId="{6915DCB8-E862-494A-95EF-778B521C6537}"/>
          </ac:spMkLst>
        </pc:spChg>
        <pc:spChg chg="add mod">
          <ac:chgData name="andrea titolo" userId="d4e363d532a8bb37" providerId="LiveId" clId="{03ED76A4-A456-403A-BDA6-35E11FD2CE51}" dt="2021-11-17T16:06:38.350" v="19009" actId="1036"/>
          <ac:spMkLst>
            <pc:docMk/>
            <pc:sldMk cId="2894899842" sldId="302"/>
            <ac:spMk id="20" creationId="{665FE535-F9ED-4C5B-8664-B088734D37E0}"/>
          </ac:spMkLst>
        </pc:spChg>
        <pc:spChg chg="add mod">
          <ac:chgData name="andrea titolo" userId="d4e363d532a8bb37" providerId="LiveId" clId="{03ED76A4-A456-403A-BDA6-35E11FD2CE51}" dt="2021-11-17T16:06:43.497" v="19012" actId="1076"/>
          <ac:spMkLst>
            <pc:docMk/>
            <pc:sldMk cId="2894899842" sldId="302"/>
            <ac:spMk id="21" creationId="{7DCED5FB-F06A-4287-9D7D-579CF4C732B1}"/>
          </ac:spMkLst>
        </pc:spChg>
        <pc:picChg chg="del">
          <ac:chgData name="andrea titolo" userId="d4e363d532a8bb37" providerId="LiveId" clId="{03ED76A4-A456-403A-BDA6-35E11FD2CE51}" dt="2021-11-17T16:05:20.615" v="18977" actId="478"/>
          <ac:picMkLst>
            <pc:docMk/>
            <pc:sldMk cId="2894899842" sldId="302"/>
            <ac:picMk id="4" creationId="{278789AC-7012-40D8-91BC-4502BECCE117}"/>
          </ac:picMkLst>
        </pc:picChg>
        <pc:picChg chg="add del mod ord">
          <ac:chgData name="andrea titolo" userId="d4e363d532a8bb37" providerId="LiveId" clId="{03ED76A4-A456-403A-BDA6-35E11FD2CE51}" dt="2021-11-18T08:14:52.065" v="25298" actId="208"/>
          <ac:picMkLst>
            <pc:docMk/>
            <pc:sldMk cId="2894899842" sldId="302"/>
            <ac:picMk id="6" creationId="{BAC5816A-7C45-4161-B4D4-CAF6D378307E}"/>
          </ac:picMkLst>
        </pc:picChg>
        <pc:cxnChg chg="mod">
          <ac:chgData name="andrea titolo" userId="d4e363d532a8bb37" providerId="LiveId" clId="{03ED76A4-A456-403A-BDA6-35E11FD2CE51}" dt="2021-11-17T16:06:01.763" v="18996" actId="14100"/>
          <ac:cxnSpMkLst>
            <pc:docMk/>
            <pc:sldMk cId="2894899842" sldId="302"/>
            <ac:cxnSpMk id="16" creationId="{70B4BA09-6D56-4620-88A3-8EF153483233}"/>
          </ac:cxnSpMkLst>
        </pc:cxnChg>
        <pc:cxnChg chg="add mod">
          <ac:chgData name="andrea titolo" userId="d4e363d532a8bb37" providerId="LiveId" clId="{03ED76A4-A456-403A-BDA6-35E11FD2CE51}" dt="2021-11-17T16:06:10.607" v="19000" actId="1076"/>
          <ac:cxnSpMkLst>
            <pc:docMk/>
            <pc:sldMk cId="2894899842" sldId="302"/>
            <ac:cxnSpMk id="17" creationId="{A0E8BB8E-CDB3-44EC-841E-AEBD192D26B5}"/>
          </ac:cxnSpMkLst>
        </pc:cxnChg>
        <pc:cxnChg chg="add mod">
          <ac:chgData name="andrea titolo" userId="d4e363d532a8bb37" providerId="LiveId" clId="{03ED76A4-A456-403A-BDA6-35E11FD2CE51}" dt="2021-11-17T16:06:15.885" v="19002" actId="1076"/>
          <ac:cxnSpMkLst>
            <pc:docMk/>
            <pc:sldMk cId="2894899842" sldId="302"/>
            <ac:cxnSpMk id="18" creationId="{5F8B97D1-CF8E-49D1-ACDA-2D3DDBDAE0A3}"/>
          </ac:cxnSpMkLst>
        </pc:cxnChg>
      </pc:sldChg>
      <pc:sldChg chg="addSp delSp modSp add mod">
        <pc:chgData name="andrea titolo" userId="d4e363d532a8bb37" providerId="LiveId" clId="{03ED76A4-A456-403A-BDA6-35E11FD2CE51}" dt="2021-11-18T08:15:01.539" v="25300" actId="2711"/>
        <pc:sldMkLst>
          <pc:docMk/>
          <pc:sldMk cId="1309615227" sldId="303"/>
        </pc:sldMkLst>
        <pc:spChg chg="del">
          <ac:chgData name="andrea titolo" userId="d4e363d532a8bb37" providerId="LiveId" clId="{03ED76A4-A456-403A-BDA6-35E11FD2CE51}" dt="2021-11-17T16:28:55.372" v="19351" actId="478"/>
          <ac:spMkLst>
            <pc:docMk/>
            <pc:sldMk cId="1309615227" sldId="303"/>
            <ac:spMk id="9" creationId="{80BE2CBA-0429-4C30-BDF4-3E3624F4D7DA}"/>
          </ac:spMkLst>
        </pc:spChg>
        <pc:spChg chg="mod">
          <ac:chgData name="andrea titolo" userId="d4e363d532a8bb37" providerId="LiveId" clId="{03ED76A4-A456-403A-BDA6-35E11FD2CE51}" dt="2021-11-18T08:14:56.931" v="25299" actId="2711"/>
          <ac:spMkLst>
            <pc:docMk/>
            <pc:sldMk cId="1309615227" sldId="303"/>
            <ac:spMk id="11" creationId="{E5669F71-BA4F-4ED0-9C33-2D83530DF61F}"/>
          </ac:spMkLst>
        </pc:spChg>
        <pc:spChg chg="del">
          <ac:chgData name="andrea titolo" userId="d4e363d532a8bb37" providerId="LiveId" clId="{03ED76A4-A456-403A-BDA6-35E11FD2CE51}" dt="2021-11-17T16:34:24.051" v="20068" actId="478"/>
          <ac:spMkLst>
            <pc:docMk/>
            <pc:sldMk cId="1309615227" sldId="303"/>
            <ac:spMk id="13" creationId="{9B85BBC4-3899-49FC-9326-D99B8270E2AF}"/>
          </ac:spMkLst>
        </pc:spChg>
        <pc:spChg chg="del">
          <ac:chgData name="andrea titolo" userId="d4e363d532a8bb37" providerId="LiveId" clId="{03ED76A4-A456-403A-BDA6-35E11FD2CE51}" dt="2021-11-17T16:34:24.051" v="20068" actId="478"/>
          <ac:spMkLst>
            <pc:docMk/>
            <pc:sldMk cId="1309615227" sldId="303"/>
            <ac:spMk id="14" creationId="{6915DCB8-E862-494A-95EF-778B521C6537}"/>
          </ac:spMkLst>
        </pc:spChg>
        <pc:spChg chg="add mod">
          <ac:chgData name="andrea titolo" userId="d4e363d532a8bb37" providerId="LiveId" clId="{03ED76A4-A456-403A-BDA6-35E11FD2CE51}" dt="2021-11-18T08:15:01.539" v="25300" actId="2711"/>
          <ac:spMkLst>
            <pc:docMk/>
            <pc:sldMk cId="1309615227" sldId="303"/>
            <ac:spMk id="15" creationId="{A92DD86B-0C57-4B65-A749-606650D31197}"/>
          </ac:spMkLst>
        </pc:spChg>
        <pc:spChg chg="mod">
          <ac:chgData name="andrea titolo" userId="d4e363d532a8bb37" providerId="LiveId" clId="{03ED76A4-A456-403A-BDA6-35E11FD2CE51}" dt="2021-11-17T16:34:17.888" v="20067" actId="1076"/>
          <ac:spMkLst>
            <pc:docMk/>
            <pc:sldMk cId="1309615227" sldId="303"/>
            <ac:spMk id="20" creationId="{665FE535-F9ED-4C5B-8664-B088734D37E0}"/>
          </ac:spMkLst>
        </pc:spChg>
        <pc:spChg chg="del">
          <ac:chgData name="andrea titolo" userId="d4e363d532a8bb37" providerId="LiveId" clId="{03ED76A4-A456-403A-BDA6-35E11FD2CE51}" dt="2021-11-17T16:34:24.051" v="20068" actId="478"/>
          <ac:spMkLst>
            <pc:docMk/>
            <pc:sldMk cId="1309615227" sldId="303"/>
            <ac:spMk id="21" creationId="{7DCED5FB-F06A-4287-9D7D-579CF4C732B1}"/>
          </ac:spMkLst>
        </pc:spChg>
        <pc:picChg chg="add mod ord">
          <ac:chgData name="andrea titolo" userId="d4e363d532a8bb37" providerId="LiveId" clId="{03ED76A4-A456-403A-BDA6-35E11FD2CE51}" dt="2021-11-17T16:34:15.453" v="20066" actId="1076"/>
          <ac:picMkLst>
            <pc:docMk/>
            <pc:sldMk cId="1309615227" sldId="303"/>
            <ac:picMk id="4" creationId="{84963209-65F0-4DC7-8E05-AEA03E17129B}"/>
          </ac:picMkLst>
        </pc:picChg>
        <pc:picChg chg="add del mod">
          <ac:chgData name="andrea titolo" userId="d4e363d532a8bb37" providerId="LiveId" clId="{03ED76A4-A456-403A-BDA6-35E11FD2CE51}" dt="2021-11-17T16:33:41.787" v="20038" actId="478"/>
          <ac:picMkLst>
            <pc:docMk/>
            <pc:sldMk cId="1309615227" sldId="303"/>
            <ac:picMk id="6" creationId="{BAC5816A-7C45-4161-B4D4-CAF6D378307E}"/>
          </ac:picMkLst>
        </pc:picChg>
        <pc:cxnChg chg="mod">
          <ac:chgData name="andrea titolo" userId="d4e363d532a8bb37" providerId="LiveId" clId="{03ED76A4-A456-403A-BDA6-35E11FD2CE51}" dt="2021-11-17T16:33:57.483" v="20041" actId="1076"/>
          <ac:cxnSpMkLst>
            <pc:docMk/>
            <pc:sldMk cId="1309615227" sldId="303"/>
            <ac:cxnSpMk id="16" creationId="{70B4BA09-6D56-4620-88A3-8EF153483233}"/>
          </ac:cxnSpMkLst>
        </pc:cxnChg>
        <pc:cxnChg chg="del">
          <ac:chgData name="andrea titolo" userId="d4e363d532a8bb37" providerId="LiveId" clId="{03ED76A4-A456-403A-BDA6-35E11FD2CE51}" dt="2021-11-17T16:34:24.051" v="20068" actId="478"/>
          <ac:cxnSpMkLst>
            <pc:docMk/>
            <pc:sldMk cId="1309615227" sldId="303"/>
            <ac:cxnSpMk id="17" creationId="{A0E8BB8E-CDB3-44EC-841E-AEBD192D26B5}"/>
          </ac:cxnSpMkLst>
        </pc:cxnChg>
        <pc:cxnChg chg="del">
          <ac:chgData name="andrea titolo" userId="d4e363d532a8bb37" providerId="LiveId" clId="{03ED76A4-A456-403A-BDA6-35E11FD2CE51}" dt="2021-11-17T16:34:24.051" v="20068" actId="478"/>
          <ac:cxnSpMkLst>
            <pc:docMk/>
            <pc:sldMk cId="1309615227" sldId="303"/>
            <ac:cxnSpMk id="18" creationId="{5F8B97D1-CF8E-49D1-ACDA-2D3DDBDAE0A3}"/>
          </ac:cxnSpMkLst>
        </pc:cxnChg>
      </pc:sldChg>
      <pc:sldChg chg="addSp delSp modSp add mod">
        <pc:chgData name="andrea titolo" userId="d4e363d532a8bb37" providerId="LiveId" clId="{03ED76A4-A456-403A-BDA6-35E11FD2CE51}" dt="2021-11-18T08:15:11.594" v="25302" actId="2711"/>
        <pc:sldMkLst>
          <pc:docMk/>
          <pc:sldMk cId="929763464" sldId="304"/>
        </pc:sldMkLst>
        <pc:spChg chg="add mod">
          <ac:chgData name="andrea titolo" userId="d4e363d532a8bb37" providerId="LiveId" clId="{03ED76A4-A456-403A-BDA6-35E11FD2CE51}" dt="2021-11-17T16:36:48.157" v="20207" actId="571"/>
          <ac:spMkLst>
            <pc:docMk/>
            <pc:sldMk cId="929763464" sldId="304"/>
            <ac:spMk id="8" creationId="{1255B254-76AC-436B-B64E-AFF5B3FAA43C}"/>
          </ac:spMkLst>
        </pc:spChg>
        <pc:spChg chg="mod">
          <ac:chgData name="andrea titolo" userId="d4e363d532a8bb37" providerId="LiveId" clId="{03ED76A4-A456-403A-BDA6-35E11FD2CE51}" dt="2021-11-18T08:15:07.267" v="25301" actId="2711"/>
          <ac:spMkLst>
            <pc:docMk/>
            <pc:sldMk cId="929763464" sldId="304"/>
            <ac:spMk id="11" creationId="{E5669F71-BA4F-4ED0-9C33-2D83530DF61F}"/>
          </ac:spMkLst>
        </pc:spChg>
        <pc:spChg chg="add mod">
          <ac:chgData name="andrea titolo" userId="d4e363d532a8bb37" providerId="LiveId" clId="{03ED76A4-A456-403A-BDA6-35E11FD2CE51}" dt="2021-11-17T16:38:41.262" v="20466" actId="1076"/>
          <ac:spMkLst>
            <pc:docMk/>
            <pc:sldMk cId="929763464" sldId="304"/>
            <ac:spMk id="12" creationId="{4714D5EB-171F-44B9-93C3-60B56AF79AF1}"/>
          </ac:spMkLst>
        </pc:spChg>
        <pc:spChg chg="add mod">
          <ac:chgData name="andrea titolo" userId="d4e363d532a8bb37" providerId="LiveId" clId="{03ED76A4-A456-403A-BDA6-35E11FD2CE51}" dt="2021-11-17T16:39:05.784" v="20478" actId="1076"/>
          <ac:spMkLst>
            <pc:docMk/>
            <pc:sldMk cId="929763464" sldId="304"/>
            <ac:spMk id="13" creationId="{81A3A64D-C4EE-4CBC-8E3C-9CBEB0C5EC0A}"/>
          </ac:spMkLst>
        </pc:spChg>
        <pc:spChg chg="del">
          <ac:chgData name="andrea titolo" userId="d4e363d532a8bb37" providerId="LiveId" clId="{03ED76A4-A456-403A-BDA6-35E11FD2CE51}" dt="2021-11-17T16:36:42.179" v="20203" actId="478"/>
          <ac:spMkLst>
            <pc:docMk/>
            <pc:sldMk cId="929763464" sldId="304"/>
            <ac:spMk id="15" creationId="{A92DD86B-0C57-4B65-A749-606650D31197}"/>
          </ac:spMkLst>
        </pc:spChg>
        <pc:spChg chg="add mod">
          <ac:chgData name="andrea titolo" userId="d4e363d532a8bb37" providerId="LiveId" clId="{03ED76A4-A456-403A-BDA6-35E11FD2CE51}" dt="2021-11-17T16:39:10.014" v="20481" actId="20577"/>
          <ac:spMkLst>
            <pc:docMk/>
            <pc:sldMk cId="929763464" sldId="304"/>
            <ac:spMk id="19" creationId="{78457D14-DCED-4971-8DC4-351BEC39C95F}"/>
          </ac:spMkLst>
        </pc:spChg>
        <pc:spChg chg="del">
          <ac:chgData name="andrea titolo" userId="d4e363d532a8bb37" providerId="LiveId" clId="{03ED76A4-A456-403A-BDA6-35E11FD2CE51}" dt="2021-11-17T16:38:23.147" v="20459" actId="478"/>
          <ac:spMkLst>
            <pc:docMk/>
            <pc:sldMk cId="929763464" sldId="304"/>
            <ac:spMk id="20" creationId="{665FE535-F9ED-4C5B-8664-B088734D37E0}"/>
          </ac:spMkLst>
        </pc:spChg>
        <pc:spChg chg="add mod">
          <ac:chgData name="andrea titolo" userId="d4e363d532a8bb37" providerId="LiveId" clId="{03ED76A4-A456-403A-BDA6-35E11FD2CE51}" dt="2021-11-17T16:39:17.351" v="20486" actId="20577"/>
          <ac:spMkLst>
            <pc:docMk/>
            <pc:sldMk cId="929763464" sldId="304"/>
            <ac:spMk id="21" creationId="{1A9B3D47-E194-411E-A8C6-6A04120A9156}"/>
          </ac:spMkLst>
        </pc:spChg>
        <pc:spChg chg="add mod">
          <ac:chgData name="andrea titolo" userId="d4e363d532a8bb37" providerId="LiveId" clId="{03ED76A4-A456-403A-BDA6-35E11FD2CE51}" dt="2021-11-18T08:15:11.594" v="25302" actId="2711"/>
          <ac:spMkLst>
            <pc:docMk/>
            <pc:sldMk cId="929763464" sldId="304"/>
            <ac:spMk id="22" creationId="{EBCBAA2C-6DC0-4A0F-BC2E-C59CE76EF3B3}"/>
          </ac:spMkLst>
        </pc:spChg>
        <pc:picChg chg="add mod ord">
          <ac:chgData name="andrea titolo" userId="d4e363d532a8bb37" providerId="LiveId" clId="{03ED76A4-A456-403A-BDA6-35E11FD2CE51}" dt="2021-11-17T16:39:13.597" v="20484" actId="1076"/>
          <ac:picMkLst>
            <pc:docMk/>
            <pc:sldMk cId="929763464" sldId="304"/>
            <ac:picMk id="3" creationId="{900A9DB4-1736-4F63-BE18-16F4B30A8E20}"/>
          </ac:picMkLst>
        </pc:picChg>
        <pc:picChg chg="del">
          <ac:chgData name="andrea titolo" userId="d4e363d532a8bb37" providerId="LiveId" clId="{03ED76A4-A456-403A-BDA6-35E11FD2CE51}" dt="2021-11-17T16:38:18.355" v="20457" actId="478"/>
          <ac:picMkLst>
            <pc:docMk/>
            <pc:sldMk cId="929763464" sldId="304"/>
            <ac:picMk id="4" creationId="{84963209-65F0-4DC7-8E05-AEA03E17129B}"/>
          </ac:picMkLst>
        </pc:picChg>
        <pc:cxnChg chg="add mod">
          <ac:chgData name="andrea titolo" userId="d4e363d532a8bb37" providerId="LiveId" clId="{03ED76A4-A456-403A-BDA6-35E11FD2CE51}" dt="2021-11-17T16:38:58.544" v="20476" actId="14100"/>
          <ac:cxnSpMkLst>
            <pc:docMk/>
            <pc:sldMk cId="929763464" sldId="304"/>
            <ac:cxnSpMk id="14" creationId="{4ED34EBF-885A-4CD9-BBC2-A4F38081E5E9}"/>
          </ac:cxnSpMkLst>
        </pc:cxnChg>
        <pc:cxnChg chg="mod">
          <ac:chgData name="andrea titolo" userId="d4e363d532a8bb37" providerId="LiveId" clId="{03ED76A4-A456-403A-BDA6-35E11FD2CE51}" dt="2021-11-17T16:38:27.174" v="20461" actId="14100"/>
          <ac:cxnSpMkLst>
            <pc:docMk/>
            <pc:sldMk cId="929763464" sldId="304"/>
            <ac:cxnSpMk id="16" creationId="{70B4BA09-6D56-4620-88A3-8EF153483233}"/>
          </ac:cxnSpMkLst>
        </pc:cxnChg>
        <pc:cxnChg chg="add mod">
          <ac:chgData name="andrea titolo" userId="d4e363d532a8bb37" providerId="LiveId" clId="{03ED76A4-A456-403A-BDA6-35E11FD2CE51}" dt="2021-11-17T16:38:53.130" v="20473" actId="1076"/>
          <ac:cxnSpMkLst>
            <pc:docMk/>
            <pc:sldMk cId="929763464" sldId="304"/>
            <ac:cxnSpMk id="17" creationId="{DCDAF0FE-AD8C-47A4-A857-F856DB28B398}"/>
          </ac:cxnSpMkLst>
        </pc:cxnChg>
        <pc:cxnChg chg="add mod">
          <ac:chgData name="andrea titolo" userId="d4e363d532a8bb37" providerId="LiveId" clId="{03ED76A4-A456-403A-BDA6-35E11FD2CE51}" dt="2021-11-17T16:38:50.592" v="20472" actId="1076"/>
          <ac:cxnSpMkLst>
            <pc:docMk/>
            <pc:sldMk cId="929763464" sldId="304"/>
            <ac:cxnSpMk id="18" creationId="{0675A751-435B-4C79-AE80-91FA1F8DD2CA}"/>
          </ac:cxnSpMkLst>
        </pc:cxnChg>
      </pc:sldChg>
      <pc:sldChg chg="addSp delSp modSp add mod">
        <pc:chgData name="andrea titolo" userId="d4e363d532a8bb37" providerId="LiveId" clId="{03ED76A4-A456-403A-BDA6-35E11FD2CE51}" dt="2021-11-18T08:15:23.771" v="25304" actId="2711"/>
        <pc:sldMkLst>
          <pc:docMk/>
          <pc:sldMk cId="2462369752" sldId="305"/>
        </pc:sldMkLst>
        <pc:spChg chg="mod">
          <ac:chgData name="andrea titolo" userId="d4e363d532a8bb37" providerId="LiveId" clId="{03ED76A4-A456-403A-BDA6-35E11FD2CE51}" dt="2021-11-18T08:15:19.075" v="25303" actId="2711"/>
          <ac:spMkLst>
            <pc:docMk/>
            <pc:sldMk cId="2462369752" sldId="305"/>
            <ac:spMk id="11" creationId="{E5669F71-BA4F-4ED0-9C33-2D83530DF61F}"/>
          </ac:spMkLst>
        </pc:spChg>
        <pc:spChg chg="mod">
          <ac:chgData name="andrea titolo" userId="d4e363d532a8bb37" providerId="LiveId" clId="{03ED76A4-A456-403A-BDA6-35E11FD2CE51}" dt="2021-11-17T16:48:35.242" v="21363" actId="1037"/>
          <ac:spMkLst>
            <pc:docMk/>
            <pc:sldMk cId="2462369752" sldId="305"/>
            <ac:spMk id="12" creationId="{4714D5EB-171F-44B9-93C3-60B56AF79AF1}"/>
          </ac:spMkLst>
        </pc:spChg>
        <pc:spChg chg="del">
          <ac:chgData name="andrea titolo" userId="d4e363d532a8bb37" providerId="LiveId" clId="{03ED76A4-A456-403A-BDA6-35E11FD2CE51}" dt="2021-11-17T16:47:52.378" v="21302" actId="478"/>
          <ac:spMkLst>
            <pc:docMk/>
            <pc:sldMk cId="2462369752" sldId="305"/>
            <ac:spMk id="13" creationId="{81A3A64D-C4EE-4CBC-8E3C-9CBEB0C5EC0A}"/>
          </ac:spMkLst>
        </pc:spChg>
        <pc:spChg chg="del">
          <ac:chgData name="andrea titolo" userId="d4e363d532a8bb37" providerId="LiveId" clId="{03ED76A4-A456-403A-BDA6-35E11FD2CE51}" dt="2021-11-17T16:47:52.378" v="21302" actId="478"/>
          <ac:spMkLst>
            <pc:docMk/>
            <pc:sldMk cId="2462369752" sldId="305"/>
            <ac:spMk id="19" creationId="{78457D14-DCED-4971-8DC4-351BEC39C95F}"/>
          </ac:spMkLst>
        </pc:spChg>
        <pc:spChg chg="del">
          <ac:chgData name="andrea titolo" userId="d4e363d532a8bb37" providerId="LiveId" clId="{03ED76A4-A456-403A-BDA6-35E11FD2CE51}" dt="2021-11-17T16:47:52.378" v="21302" actId="478"/>
          <ac:spMkLst>
            <pc:docMk/>
            <pc:sldMk cId="2462369752" sldId="305"/>
            <ac:spMk id="21" creationId="{1A9B3D47-E194-411E-A8C6-6A04120A9156}"/>
          </ac:spMkLst>
        </pc:spChg>
        <pc:spChg chg="mod">
          <ac:chgData name="andrea titolo" userId="d4e363d532a8bb37" providerId="LiveId" clId="{03ED76A4-A456-403A-BDA6-35E11FD2CE51}" dt="2021-11-18T08:15:23.771" v="25304" actId="2711"/>
          <ac:spMkLst>
            <pc:docMk/>
            <pc:sldMk cId="2462369752" sldId="305"/>
            <ac:spMk id="22" creationId="{EBCBAA2C-6DC0-4A0F-BC2E-C59CE76EF3B3}"/>
          </ac:spMkLst>
        </pc:spChg>
        <pc:picChg chg="del">
          <ac:chgData name="andrea titolo" userId="d4e363d532a8bb37" providerId="LiveId" clId="{03ED76A4-A456-403A-BDA6-35E11FD2CE51}" dt="2021-11-17T16:47:44.970" v="21301" actId="478"/>
          <ac:picMkLst>
            <pc:docMk/>
            <pc:sldMk cId="2462369752" sldId="305"/>
            <ac:picMk id="3" creationId="{900A9DB4-1736-4F63-BE18-16F4B30A8E20}"/>
          </ac:picMkLst>
        </pc:picChg>
        <pc:picChg chg="add mod ord">
          <ac:chgData name="andrea titolo" userId="d4e363d532a8bb37" providerId="LiveId" clId="{03ED76A4-A456-403A-BDA6-35E11FD2CE51}" dt="2021-11-17T20:33:06.909" v="22674" actId="208"/>
          <ac:picMkLst>
            <pc:docMk/>
            <pc:sldMk cId="2462369752" sldId="305"/>
            <ac:picMk id="4" creationId="{2148CC2F-35FA-41E5-A5A4-C17CC8EE2DF4}"/>
          </ac:picMkLst>
        </pc:picChg>
        <pc:cxnChg chg="del">
          <ac:chgData name="andrea titolo" userId="d4e363d532a8bb37" providerId="LiveId" clId="{03ED76A4-A456-403A-BDA6-35E11FD2CE51}" dt="2021-11-17T16:47:52.378" v="21302" actId="478"/>
          <ac:cxnSpMkLst>
            <pc:docMk/>
            <pc:sldMk cId="2462369752" sldId="305"/>
            <ac:cxnSpMk id="14" creationId="{4ED34EBF-885A-4CD9-BBC2-A4F38081E5E9}"/>
          </ac:cxnSpMkLst>
        </pc:cxnChg>
        <pc:cxnChg chg="mod">
          <ac:chgData name="andrea titolo" userId="d4e363d532a8bb37" providerId="LiveId" clId="{03ED76A4-A456-403A-BDA6-35E11FD2CE51}" dt="2021-11-17T16:48:02.865" v="21306" actId="1076"/>
          <ac:cxnSpMkLst>
            <pc:docMk/>
            <pc:sldMk cId="2462369752" sldId="305"/>
            <ac:cxnSpMk id="16" creationId="{70B4BA09-6D56-4620-88A3-8EF153483233}"/>
          </ac:cxnSpMkLst>
        </pc:cxnChg>
        <pc:cxnChg chg="del">
          <ac:chgData name="andrea titolo" userId="d4e363d532a8bb37" providerId="LiveId" clId="{03ED76A4-A456-403A-BDA6-35E11FD2CE51}" dt="2021-11-17T16:47:52.378" v="21302" actId="478"/>
          <ac:cxnSpMkLst>
            <pc:docMk/>
            <pc:sldMk cId="2462369752" sldId="305"/>
            <ac:cxnSpMk id="17" creationId="{DCDAF0FE-AD8C-47A4-A857-F856DB28B398}"/>
          </ac:cxnSpMkLst>
        </pc:cxnChg>
        <pc:cxnChg chg="del">
          <ac:chgData name="andrea titolo" userId="d4e363d532a8bb37" providerId="LiveId" clId="{03ED76A4-A456-403A-BDA6-35E11FD2CE51}" dt="2021-11-17T16:47:52.378" v="21302" actId="478"/>
          <ac:cxnSpMkLst>
            <pc:docMk/>
            <pc:sldMk cId="2462369752" sldId="305"/>
            <ac:cxnSpMk id="18" creationId="{0675A751-435B-4C79-AE80-91FA1F8DD2CA}"/>
          </ac:cxnSpMkLst>
        </pc:cxnChg>
      </pc:sldChg>
      <pc:sldChg chg="modSp add del mod">
        <pc:chgData name="andrea titolo" userId="d4e363d532a8bb37" providerId="LiveId" clId="{03ED76A4-A456-403A-BDA6-35E11FD2CE51}" dt="2021-11-18T08:37:23.197" v="25543" actId="47"/>
        <pc:sldMkLst>
          <pc:docMk/>
          <pc:sldMk cId="1133194438" sldId="306"/>
        </pc:sldMkLst>
        <pc:picChg chg="mod">
          <ac:chgData name="andrea titolo" userId="d4e363d532a8bb37" providerId="LiveId" clId="{03ED76A4-A456-403A-BDA6-35E11FD2CE51}" dt="2021-11-17T16:52:06.488" v="21366" actId="208"/>
          <ac:picMkLst>
            <pc:docMk/>
            <pc:sldMk cId="1133194438" sldId="306"/>
            <ac:picMk id="4" creationId="{2148CC2F-35FA-41E5-A5A4-C17CC8EE2DF4}"/>
          </ac:picMkLst>
        </pc:picChg>
      </pc:sldChg>
      <pc:sldChg chg="addSp delSp modSp add mod">
        <pc:chgData name="andrea titolo" userId="d4e363d532a8bb37" providerId="LiveId" clId="{03ED76A4-A456-403A-BDA6-35E11FD2CE51}" dt="2021-11-18T08:39:20.421" v="25554" actId="33524"/>
        <pc:sldMkLst>
          <pc:docMk/>
          <pc:sldMk cId="2593839791" sldId="307"/>
        </pc:sldMkLst>
        <pc:spChg chg="add mod">
          <ac:chgData name="andrea titolo" userId="d4e363d532a8bb37" providerId="LiveId" clId="{03ED76A4-A456-403A-BDA6-35E11FD2CE51}" dt="2021-11-18T08:15:41.042" v="25307" actId="2711"/>
          <ac:spMkLst>
            <pc:docMk/>
            <pc:sldMk cId="2593839791" sldId="307"/>
            <ac:spMk id="9" creationId="{5D5479C8-DA46-4EB4-857E-E81D4B970BDB}"/>
          </ac:spMkLst>
        </pc:spChg>
        <pc:spChg chg="mod">
          <ac:chgData name="andrea titolo" userId="d4e363d532a8bb37" providerId="LiveId" clId="{03ED76A4-A456-403A-BDA6-35E11FD2CE51}" dt="2021-11-18T08:38:52.711" v="25553" actId="113"/>
          <ac:spMkLst>
            <pc:docMk/>
            <pc:sldMk cId="2593839791" sldId="307"/>
            <ac:spMk id="11" creationId="{E5669F71-BA4F-4ED0-9C33-2D83530DF61F}"/>
          </ac:spMkLst>
        </pc:spChg>
        <pc:spChg chg="mod">
          <ac:chgData name="andrea titolo" userId="d4e363d532a8bb37" providerId="LiveId" clId="{03ED76A4-A456-403A-BDA6-35E11FD2CE51}" dt="2021-11-17T16:59:57.665" v="22211" actId="1036"/>
          <ac:spMkLst>
            <pc:docMk/>
            <pc:sldMk cId="2593839791" sldId="307"/>
            <ac:spMk id="12" creationId="{4714D5EB-171F-44B9-93C3-60B56AF79AF1}"/>
          </ac:spMkLst>
        </pc:spChg>
        <pc:spChg chg="add mod">
          <ac:chgData name="andrea titolo" userId="d4e363d532a8bb37" providerId="LiveId" clId="{03ED76A4-A456-403A-BDA6-35E11FD2CE51}" dt="2021-11-18T08:39:20.421" v="25554" actId="33524"/>
          <ac:spMkLst>
            <pc:docMk/>
            <pc:sldMk cId="2593839791" sldId="307"/>
            <ac:spMk id="13" creationId="{12BD0F65-4DCF-4286-ABB2-398648C854E5}"/>
          </ac:spMkLst>
        </pc:spChg>
        <pc:spChg chg="add mod">
          <ac:chgData name="andrea titolo" userId="d4e363d532a8bb37" providerId="LiveId" clId="{03ED76A4-A456-403A-BDA6-35E11FD2CE51}" dt="2021-11-18T08:38:45.261" v="25551" actId="1076"/>
          <ac:spMkLst>
            <pc:docMk/>
            <pc:sldMk cId="2593839791" sldId="307"/>
            <ac:spMk id="15" creationId="{1C4046FD-7E49-4202-9113-64D9EC00F69B}"/>
          </ac:spMkLst>
        </pc:spChg>
        <pc:spChg chg="del mod">
          <ac:chgData name="andrea titolo" userId="d4e363d532a8bb37" providerId="LiveId" clId="{03ED76A4-A456-403A-BDA6-35E11FD2CE51}" dt="2021-11-17T16:52:22.697" v="21369" actId="478"/>
          <ac:spMkLst>
            <pc:docMk/>
            <pc:sldMk cId="2593839791" sldId="307"/>
            <ac:spMk id="22" creationId="{EBCBAA2C-6DC0-4A0F-BC2E-C59CE76EF3B3}"/>
          </ac:spMkLst>
        </pc:spChg>
        <pc:picChg chg="add del">
          <ac:chgData name="andrea titolo" userId="d4e363d532a8bb37" providerId="LiveId" clId="{03ED76A4-A456-403A-BDA6-35E11FD2CE51}" dt="2021-11-17T20:13:38.528" v="22236" actId="22"/>
          <ac:picMkLst>
            <pc:docMk/>
            <pc:sldMk cId="2593839791" sldId="307"/>
            <ac:picMk id="3" creationId="{22F21C2D-E137-42AE-83CD-771ED4ABD457}"/>
          </ac:picMkLst>
        </pc:picChg>
        <pc:picChg chg="del">
          <ac:chgData name="andrea titolo" userId="d4e363d532a8bb37" providerId="LiveId" clId="{03ED76A4-A456-403A-BDA6-35E11FD2CE51}" dt="2021-11-17T16:59:41.449" v="22198" actId="478"/>
          <ac:picMkLst>
            <pc:docMk/>
            <pc:sldMk cId="2593839791" sldId="307"/>
            <ac:picMk id="4" creationId="{2148CC2F-35FA-41E5-A5A4-C17CC8EE2DF4}"/>
          </ac:picMkLst>
        </pc:picChg>
        <pc:picChg chg="add mod ord">
          <ac:chgData name="andrea titolo" userId="d4e363d532a8bb37" providerId="LiveId" clId="{03ED76A4-A456-403A-BDA6-35E11FD2CE51}" dt="2021-11-17T20:33:02.699" v="22673" actId="208"/>
          <ac:picMkLst>
            <pc:docMk/>
            <pc:sldMk cId="2593839791" sldId="307"/>
            <ac:picMk id="5" creationId="{6EDEE902-00F4-43A7-BF8B-464CCF4C1F03}"/>
          </ac:picMkLst>
        </pc:picChg>
        <pc:cxnChg chg="add mod">
          <ac:chgData name="andrea titolo" userId="d4e363d532a8bb37" providerId="LiveId" clId="{03ED76A4-A456-403A-BDA6-35E11FD2CE51}" dt="2021-11-18T08:38:42.707" v="25550" actId="14100"/>
          <ac:cxnSpMkLst>
            <pc:docMk/>
            <pc:sldMk cId="2593839791" sldId="307"/>
            <ac:cxnSpMk id="14" creationId="{820E621C-0F09-45CB-971D-99168BBBF649}"/>
          </ac:cxnSpMkLst>
        </pc:cxnChg>
        <pc:cxnChg chg="mod">
          <ac:chgData name="andrea titolo" userId="d4e363d532a8bb37" providerId="LiveId" clId="{03ED76A4-A456-403A-BDA6-35E11FD2CE51}" dt="2021-11-17T16:59:46.300" v="22199" actId="1076"/>
          <ac:cxnSpMkLst>
            <pc:docMk/>
            <pc:sldMk cId="2593839791" sldId="307"/>
            <ac:cxnSpMk id="16" creationId="{70B4BA09-6D56-4620-88A3-8EF153483233}"/>
          </ac:cxnSpMkLst>
        </pc:cxnChg>
      </pc:sldChg>
      <pc:sldChg chg="addSp delSp modSp add mod">
        <pc:chgData name="andrea titolo" userId="d4e363d532a8bb37" providerId="LiveId" clId="{03ED76A4-A456-403A-BDA6-35E11FD2CE51}" dt="2021-11-18T08:19:50.382" v="25431" actId="20577"/>
        <pc:sldMkLst>
          <pc:docMk/>
          <pc:sldMk cId="38154354" sldId="308"/>
        </pc:sldMkLst>
        <pc:spChg chg="del">
          <ac:chgData name="andrea titolo" userId="d4e363d532a8bb37" providerId="LiveId" clId="{03ED76A4-A456-403A-BDA6-35E11FD2CE51}" dt="2021-11-17T20:14:05.686" v="22245" actId="478"/>
          <ac:spMkLst>
            <pc:docMk/>
            <pc:sldMk cId="38154354" sldId="308"/>
            <ac:spMk id="9" creationId="{5D5479C8-DA46-4EB4-857E-E81D4B970BDB}"/>
          </ac:spMkLst>
        </pc:spChg>
        <pc:spChg chg="mod">
          <ac:chgData name="andrea titolo" userId="d4e363d532a8bb37" providerId="LiveId" clId="{03ED76A4-A456-403A-BDA6-35E11FD2CE51}" dt="2021-11-17T20:47:46.044" v="24152" actId="20577"/>
          <ac:spMkLst>
            <pc:docMk/>
            <pc:sldMk cId="38154354" sldId="308"/>
            <ac:spMk id="10" creationId="{A0EB5F55-6D5E-4520-B404-E17BA2EB1D8C}"/>
          </ac:spMkLst>
        </pc:spChg>
        <pc:spChg chg="mod">
          <ac:chgData name="andrea titolo" userId="d4e363d532a8bb37" providerId="LiveId" clId="{03ED76A4-A456-403A-BDA6-35E11FD2CE51}" dt="2021-11-18T08:16:15.351" v="25312" actId="1076"/>
          <ac:spMkLst>
            <pc:docMk/>
            <pc:sldMk cId="38154354" sldId="308"/>
            <ac:spMk id="11" creationId="{E5669F71-BA4F-4ED0-9C33-2D83530DF61F}"/>
          </ac:spMkLst>
        </pc:spChg>
        <pc:spChg chg="del">
          <ac:chgData name="andrea titolo" userId="d4e363d532a8bb37" providerId="LiveId" clId="{03ED76A4-A456-403A-BDA6-35E11FD2CE51}" dt="2021-11-17T20:14:01.398" v="22244" actId="478"/>
          <ac:spMkLst>
            <pc:docMk/>
            <pc:sldMk cId="38154354" sldId="308"/>
            <ac:spMk id="12" creationId="{4714D5EB-171F-44B9-93C3-60B56AF79AF1}"/>
          </ac:spMkLst>
        </pc:spChg>
        <pc:spChg chg="del">
          <ac:chgData name="andrea titolo" userId="d4e363d532a8bb37" providerId="LiveId" clId="{03ED76A4-A456-403A-BDA6-35E11FD2CE51}" dt="2021-11-17T20:14:06.878" v="22246" actId="478"/>
          <ac:spMkLst>
            <pc:docMk/>
            <pc:sldMk cId="38154354" sldId="308"/>
            <ac:spMk id="13" creationId="{12BD0F65-4DCF-4286-ABB2-398648C854E5}"/>
          </ac:spMkLst>
        </pc:spChg>
        <pc:spChg chg="add mod">
          <ac:chgData name="andrea titolo" userId="d4e363d532a8bb37" providerId="LiveId" clId="{03ED76A4-A456-403A-BDA6-35E11FD2CE51}" dt="2021-11-18T08:19:50.382" v="25431" actId="20577"/>
          <ac:spMkLst>
            <pc:docMk/>
            <pc:sldMk cId="38154354" sldId="308"/>
            <ac:spMk id="14" creationId="{D146B264-1EAB-486D-880B-33D03D38DFD6}"/>
          </ac:spMkLst>
        </pc:spChg>
        <pc:picChg chg="add mod ord">
          <ac:chgData name="andrea titolo" userId="d4e363d532a8bb37" providerId="LiveId" clId="{03ED76A4-A456-403A-BDA6-35E11FD2CE51}" dt="2021-11-17T20:52:44.865" v="24159" actId="208"/>
          <ac:picMkLst>
            <pc:docMk/>
            <pc:sldMk cId="38154354" sldId="308"/>
            <ac:picMk id="3" creationId="{FD30F552-B4CA-46A1-8497-A92E23DEB73A}"/>
          </ac:picMkLst>
        </pc:picChg>
        <pc:picChg chg="del">
          <ac:chgData name="andrea titolo" userId="d4e363d532a8bb37" providerId="LiveId" clId="{03ED76A4-A456-403A-BDA6-35E11FD2CE51}" dt="2021-11-17T20:13:56.583" v="22243" actId="478"/>
          <ac:picMkLst>
            <pc:docMk/>
            <pc:sldMk cId="38154354" sldId="308"/>
            <ac:picMk id="5" creationId="{6EDEE902-00F4-43A7-BF8B-464CCF4C1F03}"/>
          </ac:picMkLst>
        </pc:picChg>
        <pc:cxnChg chg="del">
          <ac:chgData name="andrea titolo" userId="d4e363d532a8bb37" providerId="LiveId" clId="{03ED76A4-A456-403A-BDA6-35E11FD2CE51}" dt="2021-11-17T20:14:01.398" v="22244" actId="478"/>
          <ac:cxnSpMkLst>
            <pc:docMk/>
            <pc:sldMk cId="38154354" sldId="308"/>
            <ac:cxnSpMk id="16" creationId="{70B4BA09-6D56-4620-88A3-8EF153483233}"/>
          </ac:cxnSpMkLst>
        </pc:cxnChg>
      </pc:sldChg>
      <pc:sldChg chg="addSp modSp add mod">
        <pc:chgData name="andrea titolo" userId="d4e363d532a8bb37" providerId="LiveId" clId="{03ED76A4-A456-403A-BDA6-35E11FD2CE51}" dt="2021-11-18T08:35:01.980" v="25534" actId="20577"/>
        <pc:sldMkLst>
          <pc:docMk/>
          <pc:sldMk cId="3669783936" sldId="309"/>
        </pc:sldMkLst>
        <pc:spChg chg="mod">
          <ac:chgData name="andrea titolo" userId="d4e363d532a8bb37" providerId="LiveId" clId="{03ED76A4-A456-403A-BDA6-35E11FD2CE51}" dt="2021-11-18T08:35:01.980" v="25534" actId="20577"/>
          <ac:spMkLst>
            <pc:docMk/>
            <pc:sldMk cId="3669783936" sldId="309"/>
            <ac:spMk id="5" creationId="{9B570C92-ABBA-4CDB-B700-F409A5D699C8}"/>
          </ac:spMkLst>
        </pc:spChg>
        <pc:spChg chg="add mod">
          <ac:chgData name="andrea titolo" userId="d4e363d532a8bb37" providerId="LiveId" clId="{03ED76A4-A456-403A-BDA6-35E11FD2CE51}" dt="2021-11-18T08:18:34.487" v="25340" actId="1582"/>
          <ac:spMkLst>
            <pc:docMk/>
            <pc:sldMk cId="3669783936" sldId="309"/>
            <ac:spMk id="9" creationId="{D0DAAF6C-CF47-4E81-8D30-C1855F3AC344}"/>
          </ac:spMkLst>
        </pc:spChg>
      </pc:sldChg>
    </pc:docChg>
  </pc:docChgLst>
  <pc:docChgLst>
    <pc:chgData name="andrea titolo" userId="d4e363d532a8bb37" providerId="LiveId" clId="{CE488F74-02F6-7E48-81CB-4C1FB39DE38B}"/>
    <pc:docChg chg="undo custSel addSld delSld modSld sldOrd">
      <pc:chgData name="andrea titolo" userId="d4e363d532a8bb37" providerId="LiveId" clId="{CE488F74-02F6-7E48-81CB-4C1FB39DE38B}" dt="2021-11-16T13:17:07.946" v="2341" actId="1076"/>
      <pc:docMkLst>
        <pc:docMk/>
      </pc:docMkLst>
      <pc:sldChg chg="addSp modSp mod">
        <pc:chgData name="andrea titolo" userId="d4e363d532a8bb37" providerId="LiveId" clId="{CE488F74-02F6-7E48-81CB-4C1FB39DE38B}" dt="2021-11-16T09:58:51.582" v="108" actId="113"/>
        <pc:sldMkLst>
          <pc:docMk/>
          <pc:sldMk cId="3855634948" sldId="258"/>
        </pc:sldMkLst>
        <pc:spChg chg="add mod">
          <ac:chgData name="andrea titolo" userId="d4e363d532a8bb37" providerId="LiveId" clId="{CE488F74-02F6-7E48-81CB-4C1FB39DE38B}" dt="2021-11-16T09:58:51.582" v="108" actId="113"/>
          <ac:spMkLst>
            <pc:docMk/>
            <pc:sldMk cId="3855634948" sldId="258"/>
            <ac:spMk id="3" creationId="{0BDFE05E-FD86-B649-AAF1-58C6876A3C81}"/>
          </ac:spMkLst>
        </pc:spChg>
      </pc:sldChg>
      <pc:sldChg chg="modSp mod">
        <pc:chgData name="andrea titolo" userId="d4e363d532a8bb37" providerId="LiveId" clId="{CE488F74-02F6-7E48-81CB-4C1FB39DE38B}" dt="2021-11-16T10:09:16.924" v="517" actId="1076"/>
        <pc:sldMkLst>
          <pc:docMk/>
          <pc:sldMk cId="3993493370" sldId="259"/>
        </pc:sldMkLst>
        <pc:spChg chg="mod">
          <ac:chgData name="andrea titolo" userId="d4e363d532a8bb37" providerId="LiveId" clId="{CE488F74-02F6-7E48-81CB-4C1FB39DE38B}" dt="2021-11-16T10:09:16.924" v="517" actId="1076"/>
          <ac:spMkLst>
            <pc:docMk/>
            <pc:sldMk cId="3993493370" sldId="259"/>
            <ac:spMk id="2" creationId="{F011E5C9-82DC-CE44-91B2-AF8BC749AD8D}"/>
          </ac:spMkLst>
        </pc:spChg>
      </pc:sldChg>
      <pc:sldChg chg="addSp delSp modSp mod">
        <pc:chgData name="andrea titolo" userId="d4e363d532a8bb37" providerId="LiveId" clId="{CE488F74-02F6-7E48-81CB-4C1FB39DE38B}" dt="2021-11-16T10:00:27.724" v="114" actId="1076"/>
        <pc:sldMkLst>
          <pc:docMk/>
          <pc:sldMk cId="3676087465" sldId="260"/>
        </pc:sldMkLst>
        <pc:picChg chg="add mod">
          <ac:chgData name="andrea titolo" userId="d4e363d532a8bb37" providerId="LiveId" clId="{CE488F74-02F6-7E48-81CB-4C1FB39DE38B}" dt="2021-11-16T10:00:27.724" v="114" actId="1076"/>
          <ac:picMkLst>
            <pc:docMk/>
            <pc:sldMk cId="3676087465" sldId="260"/>
            <ac:picMk id="3" creationId="{5C556D0B-7FDA-C94B-91EB-BA5129AD1C99}"/>
          </ac:picMkLst>
        </pc:picChg>
        <pc:picChg chg="del">
          <ac:chgData name="andrea titolo" userId="d4e363d532a8bb37" providerId="LiveId" clId="{CE488F74-02F6-7E48-81CB-4C1FB39DE38B}" dt="2021-11-16T10:00:15.875" v="110" actId="478"/>
          <ac:picMkLst>
            <pc:docMk/>
            <pc:sldMk cId="3676087465" sldId="260"/>
            <ac:picMk id="7" creationId="{97ACDFDD-546F-2941-99A7-01F413E41075}"/>
          </ac:picMkLst>
        </pc:picChg>
      </pc:sldChg>
      <pc:sldChg chg="addSp modSp mod">
        <pc:chgData name="andrea titolo" userId="d4e363d532a8bb37" providerId="LiveId" clId="{CE488F74-02F6-7E48-81CB-4C1FB39DE38B}" dt="2021-11-16T09:57:56.039" v="94" actId="1076"/>
        <pc:sldMkLst>
          <pc:docMk/>
          <pc:sldMk cId="2618646224" sldId="261"/>
        </pc:sldMkLst>
        <pc:spChg chg="mod">
          <ac:chgData name="andrea titolo" userId="d4e363d532a8bb37" providerId="LiveId" clId="{CE488F74-02F6-7E48-81CB-4C1FB39DE38B}" dt="2021-11-16T09:57:15.812" v="86" actId="1076"/>
          <ac:spMkLst>
            <pc:docMk/>
            <pc:sldMk cId="2618646224" sldId="261"/>
            <ac:spMk id="2" creationId="{F011E5C9-82DC-CE44-91B2-AF8BC749AD8D}"/>
          </ac:spMkLst>
        </pc:spChg>
        <pc:spChg chg="add mod">
          <ac:chgData name="andrea titolo" userId="d4e363d532a8bb37" providerId="LiveId" clId="{CE488F74-02F6-7E48-81CB-4C1FB39DE38B}" dt="2021-11-16T09:57:56.039" v="94" actId="1076"/>
          <ac:spMkLst>
            <pc:docMk/>
            <pc:sldMk cId="2618646224" sldId="261"/>
            <ac:spMk id="3" creationId="{A8C790E0-A445-3F44-83E6-E0B05FE1FACD}"/>
          </ac:spMkLst>
        </pc:spChg>
        <pc:spChg chg="add mod">
          <ac:chgData name="andrea titolo" userId="d4e363d532a8bb37" providerId="LiveId" clId="{CE488F74-02F6-7E48-81CB-4C1FB39DE38B}" dt="2021-11-16T09:57:50.270" v="92" actId="2711"/>
          <ac:spMkLst>
            <pc:docMk/>
            <pc:sldMk cId="2618646224" sldId="261"/>
            <ac:spMk id="4" creationId="{63FED1C6-0A2C-6142-87BD-A78008C0C6E8}"/>
          </ac:spMkLst>
        </pc:spChg>
        <pc:spChg chg="mod">
          <ac:chgData name="andrea titolo" userId="d4e363d532a8bb37" providerId="LiveId" clId="{CE488F74-02F6-7E48-81CB-4C1FB39DE38B}" dt="2021-11-16T08:50:32.448" v="47" actId="1076"/>
          <ac:spMkLst>
            <pc:docMk/>
            <pc:sldMk cId="2618646224" sldId="261"/>
            <ac:spMk id="6" creationId="{86A27A73-C4AA-114D-AA65-5FAC601CBF7A}"/>
          </ac:spMkLst>
        </pc:spChg>
        <pc:picChg chg="mod">
          <ac:chgData name="andrea titolo" userId="d4e363d532a8bb37" providerId="LiveId" clId="{CE488F74-02F6-7E48-81CB-4C1FB39DE38B}" dt="2021-11-16T08:50:29.996" v="46" actId="14100"/>
          <ac:picMkLst>
            <pc:docMk/>
            <pc:sldMk cId="2618646224" sldId="261"/>
            <ac:picMk id="5" creationId="{C2337F20-4F88-9341-81A6-119D723824E6}"/>
          </ac:picMkLst>
        </pc:picChg>
      </pc:sldChg>
      <pc:sldChg chg="addSp delSp modSp mod ord">
        <pc:chgData name="andrea titolo" userId="d4e363d532a8bb37" providerId="LiveId" clId="{CE488F74-02F6-7E48-81CB-4C1FB39DE38B}" dt="2021-11-16T10:22:59.337" v="592" actId="21"/>
        <pc:sldMkLst>
          <pc:docMk/>
          <pc:sldMk cId="1708397383" sldId="262"/>
        </pc:sldMkLst>
        <pc:spChg chg="mod">
          <ac:chgData name="andrea titolo" userId="d4e363d532a8bb37" providerId="LiveId" clId="{CE488F74-02F6-7E48-81CB-4C1FB39DE38B}" dt="2021-11-16T08:15:56.541" v="42" actId="14100"/>
          <ac:spMkLst>
            <pc:docMk/>
            <pc:sldMk cId="1708397383" sldId="262"/>
            <ac:spMk id="2" creationId="{36621E66-DC04-B644-9231-728C2DFC44BB}"/>
          </ac:spMkLst>
        </pc:spChg>
        <pc:spChg chg="add mod">
          <ac:chgData name="andrea titolo" userId="d4e363d532a8bb37" providerId="LiveId" clId="{CE488F74-02F6-7E48-81CB-4C1FB39DE38B}" dt="2021-11-16T10:11:55.803" v="580" actId="20577"/>
          <ac:spMkLst>
            <pc:docMk/>
            <pc:sldMk cId="1708397383" sldId="262"/>
            <ac:spMk id="3" creationId="{CAB5A1BF-EBBC-2841-8756-79818FAA7F0D}"/>
          </ac:spMkLst>
        </pc:spChg>
        <pc:spChg chg="add del mod">
          <ac:chgData name="andrea titolo" userId="d4e363d532a8bb37" providerId="LiveId" clId="{CE488F74-02F6-7E48-81CB-4C1FB39DE38B}" dt="2021-11-16T10:22:19.823" v="582"/>
          <ac:spMkLst>
            <pc:docMk/>
            <pc:sldMk cId="1708397383" sldId="262"/>
            <ac:spMk id="4" creationId="{B022FAEA-E988-E943-A786-E3132A1A2E28}"/>
          </ac:spMkLst>
        </pc:spChg>
        <pc:picChg chg="add del mod">
          <ac:chgData name="andrea titolo" userId="d4e363d532a8bb37" providerId="LiveId" clId="{CE488F74-02F6-7E48-81CB-4C1FB39DE38B}" dt="2021-11-16T10:22:59.337" v="592" actId="21"/>
          <ac:picMkLst>
            <pc:docMk/>
            <pc:sldMk cId="1708397383" sldId="262"/>
            <ac:picMk id="6" creationId="{62E0F154-A0FF-9741-B422-C8A1B4D14D1B}"/>
          </ac:picMkLst>
        </pc:picChg>
      </pc:sldChg>
      <pc:sldChg chg="addSp modSp mod">
        <pc:chgData name="andrea titolo" userId="d4e363d532a8bb37" providerId="LiveId" clId="{CE488F74-02F6-7E48-81CB-4C1FB39DE38B}" dt="2021-11-16T11:30:19.404" v="1500" actId="20577"/>
        <pc:sldMkLst>
          <pc:docMk/>
          <pc:sldMk cId="2268954976" sldId="263"/>
        </pc:sldMkLst>
        <pc:spChg chg="add mod">
          <ac:chgData name="andrea titolo" userId="d4e363d532a8bb37" providerId="LiveId" clId="{CE488F74-02F6-7E48-81CB-4C1FB39DE38B}" dt="2021-11-16T11:30:19.404" v="1500" actId="20577"/>
          <ac:spMkLst>
            <pc:docMk/>
            <pc:sldMk cId="2268954976" sldId="263"/>
            <ac:spMk id="3" creationId="{5ECD6C51-BC29-0E48-91B5-6359181C2C53}"/>
          </ac:spMkLst>
        </pc:spChg>
        <pc:picChg chg="add mod">
          <ac:chgData name="andrea titolo" userId="d4e363d532a8bb37" providerId="LiveId" clId="{CE488F74-02F6-7E48-81CB-4C1FB39DE38B}" dt="2021-11-16T11:12:01.721" v="752" actId="14100"/>
          <ac:picMkLst>
            <pc:docMk/>
            <pc:sldMk cId="2268954976" sldId="263"/>
            <ac:picMk id="5" creationId="{C058A5F6-517B-D44F-AA93-EB4E33EB5681}"/>
          </ac:picMkLst>
        </pc:picChg>
      </pc:sldChg>
      <pc:sldChg chg="addSp delSp modSp mod">
        <pc:chgData name="andrea titolo" userId="d4e363d532a8bb37" providerId="LiveId" clId="{CE488F74-02F6-7E48-81CB-4C1FB39DE38B}" dt="2021-11-16T12:44:45.817" v="2062" actId="14100"/>
        <pc:sldMkLst>
          <pc:docMk/>
          <pc:sldMk cId="206428737" sldId="264"/>
        </pc:sldMkLst>
        <pc:spChg chg="add mod">
          <ac:chgData name="andrea titolo" userId="d4e363d532a8bb37" providerId="LiveId" clId="{CE488F74-02F6-7E48-81CB-4C1FB39DE38B}" dt="2021-11-16T11:36:10.084" v="1777" actId="20577"/>
          <ac:spMkLst>
            <pc:docMk/>
            <pc:sldMk cId="206428737" sldId="264"/>
            <ac:spMk id="3" creationId="{8DA12917-218C-4948-A7BA-D8A51B990310}"/>
          </ac:spMkLst>
        </pc:spChg>
        <pc:picChg chg="add del mod">
          <ac:chgData name="andrea titolo" userId="d4e363d532a8bb37" providerId="LiveId" clId="{CE488F74-02F6-7E48-81CB-4C1FB39DE38B}" dt="2021-11-16T11:55:17.645" v="1995" actId="21"/>
          <ac:picMkLst>
            <pc:docMk/>
            <pc:sldMk cId="206428737" sldId="264"/>
            <ac:picMk id="5" creationId="{48F3E225-D9D7-2D4B-A5AA-CF146C99562D}"/>
          </ac:picMkLst>
        </pc:picChg>
        <pc:picChg chg="add mod">
          <ac:chgData name="andrea titolo" userId="d4e363d532a8bb37" providerId="LiveId" clId="{CE488F74-02F6-7E48-81CB-4C1FB39DE38B}" dt="2021-11-16T12:44:45.817" v="2062" actId="14100"/>
          <ac:picMkLst>
            <pc:docMk/>
            <pc:sldMk cId="206428737" sldId="264"/>
            <ac:picMk id="7" creationId="{044822FE-4F08-2847-BCF3-389D4149429A}"/>
          </ac:picMkLst>
        </pc:picChg>
        <pc:picChg chg="add mod">
          <ac:chgData name="andrea titolo" userId="d4e363d532a8bb37" providerId="LiveId" clId="{CE488F74-02F6-7E48-81CB-4C1FB39DE38B}" dt="2021-11-16T12:13:11.664" v="2026" actId="1076"/>
          <ac:picMkLst>
            <pc:docMk/>
            <pc:sldMk cId="206428737" sldId="264"/>
            <ac:picMk id="9" creationId="{2400D64C-DC5A-AE41-AFA6-972FB0402473}"/>
          </ac:picMkLst>
        </pc:picChg>
      </pc:sldChg>
      <pc:sldChg chg="modSp mod">
        <pc:chgData name="andrea titolo" userId="d4e363d532a8bb37" providerId="LiveId" clId="{CE488F74-02F6-7E48-81CB-4C1FB39DE38B}" dt="2021-11-16T13:17:07.946" v="2341" actId="1076"/>
        <pc:sldMkLst>
          <pc:docMk/>
          <pc:sldMk cId="800009235" sldId="265"/>
        </pc:sldMkLst>
        <pc:spChg chg="mod">
          <ac:chgData name="andrea titolo" userId="d4e363d532a8bb37" providerId="LiveId" clId="{CE488F74-02F6-7E48-81CB-4C1FB39DE38B}" dt="2021-11-16T13:17:07.946" v="2341" actId="1076"/>
          <ac:spMkLst>
            <pc:docMk/>
            <pc:sldMk cId="800009235" sldId="265"/>
            <ac:spMk id="2" creationId="{36621E66-DC04-B644-9231-728C2DFC44BB}"/>
          </ac:spMkLst>
        </pc:spChg>
      </pc:sldChg>
      <pc:sldChg chg="addSp delSp modSp add mod">
        <pc:chgData name="andrea titolo" userId="d4e363d532a8bb37" providerId="LiveId" clId="{CE488F74-02F6-7E48-81CB-4C1FB39DE38B}" dt="2021-11-16T11:01:46.937" v="700" actId="20577"/>
        <pc:sldMkLst>
          <pc:docMk/>
          <pc:sldMk cId="1692430707" sldId="276"/>
        </pc:sldMkLst>
        <pc:spChg chg="add mod">
          <ac:chgData name="andrea titolo" userId="d4e363d532a8bb37" providerId="LiveId" clId="{CE488F74-02F6-7E48-81CB-4C1FB39DE38B}" dt="2021-11-16T11:01:46.937" v="700" actId="20577"/>
          <ac:spMkLst>
            <pc:docMk/>
            <pc:sldMk cId="1692430707" sldId="276"/>
            <ac:spMk id="3" creationId="{F11BF73F-278C-B74F-8A6F-A85A6B046BE9}"/>
          </ac:spMkLst>
        </pc:spChg>
        <pc:spChg chg="add mod">
          <ac:chgData name="andrea titolo" userId="d4e363d532a8bb37" providerId="LiveId" clId="{CE488F74-02F6-7E48-81CB-4C1FB39DE38B}" dt="2021-11-16T11:01:43.071" v="699" actId="14100"/>
          <ac:spMkLst>
            <pc:docMk/>
            <pc:sldMk cId="1692430707" sldId="276"/>
            <ac:spMk id="4" creationId="{87687F6A-8A09-6740-8858-4A146765A1FB}"/>
          </ac:spMkLst>
        </pc:spChg>
        <pc:spChg chg="add mod">
          <ac:chgData name="andrea titolo" userId="d4e363d532a8bb37" providerId="LiveId" clId="{CE488F74-02F6-7E48-81CB-4C1FB39DE38B}" dt="2021-11-16T10:25:43.186" v="631" actId="1076"/>
          <ac:spMkLst>
            <pc:docMk/>
            <pc:sldMk cId="1692430707" sldId="276"/>
            <ac:spMk id="6" creationId="{71B6979C-8910-8444-B016-2160C04CD6D5}"/>
          </ac:spMkLst>
        </pc:spChg>
        <pc:spChg chg="add mod">
          <ac:chgData name="andrea titolo" userId="d4e363d532a8bb37" providerId="LiveId" clId="{CE488F74-02F6-7E48-81CB-4C1FB39DE38B}" dt="2021-11-16T10:25:43.186" v="631" actId="1076"/>
          <ac:spMkLst>
            <pc:docMk/>
            <pc:sldMk cId="1692430707" sldId="276"/>
            <ac:spMk id="7" creationId="{91448AFB-CE1E-A447-B78A-FB1E2955662D}"/>
          </ac:spMkLst>
        </pc:spChg>
        <pc:spChg chg="add mod">
          <ac:chgData name="andrea titolo" userId="d4e363d532a8bb37" providerId="LiveId" clId="{CE488F74-02F6-7E48-81CB-4C1FB39DE38B}" dt="2021-11-16T10:25:43.186" v="631" actId="1076"/>
          <ac:spMkLst>
            <pc:docMk/>
            <pc:sldMk cId="1692430707" sldId="276"/>
            <ac:spMk id="8" creationId="{6CEEE928-0028-0949-B3DB-727F5AAA5A23}"/>
          </ac:spMkLst>
        </pc:spChg>
        <pc:spChg chg="add mod">
          <ac:chgData name="andrea titolo" userId="d4e363d532a8bb37" providerId="LiveId" clId="{CE488F74-02F6-7E48-81CB-4C1FB39DE38B}" dt="2021-11-16T10:25:43.186" v="631" actId="1076"/>
          <ac:spMkLst>
            <pc:docMk/>
            <pc:sldMk cId="1692430707" sldId="276"/>
            <ac:spMk id="12" creationId="{B7AEF262-190E-664A-B908-02386EC1BE26}"/>
          </ac:spMkLst>
        </pc:spChg>
        <pc:spChg chg="add mod">
          <ac:chgData name="andrea titolo" userId="d4e363d532a8bb37" providerId="LiveId" clId="{CE488F74-02F6-7E48-81CB-4C1FB39DE38B}" dt="2021-11-16T11:00:54.828" v="686" actId="1076"/>
          <ac:spMkLst>
            <pc:docMk/>
            <pc:sldMk cId="1692430707" sldId="276"/>
            <ac:spMk id="22" creationId="{42AAC0A4-5484-104B-A570-985F0EB90AC8}"/>
          </ac:spMkLst>
        </pc:spChg>
        <pc:spChg chg="add del mod">
          <ac:chgData name="andrea titolo" userId="d4e363d532a8bb37" providerId="LiveId" clId="{CE488F74-02F6-7E48-81CB-4C1FB39DE38B}" dt="2021-11-16T11:01:09.181" v="688" actId="478"/>
          <ac:spMkLst>
            <pc:docMk/>
            <pc:sldMk cId="1692430707" sldId="276"/>
            <ac:spMk id="23" creationId="{BB25149A-65CC-8943-80C6-AC0C5288BC33}"/>
          </ac:spMkLst>
        </pc:spChg>
        <pc:spChg chg="add mod">
          <ac:chgData name="andrea titolo" userId="d4e363d532a8bb37" providerId="LiveId" clId="{CE488F74-02F6-7E48-81CB-4C1FB39DE38B}" dt="2021-11-16T11:01:02.402" v="687" actId="1076"/>
          <ac:spMkLst>
            <pc:docMk/>
            <pc:sldMk cId="1692430707" sldId="276"/>
            <ac:spMk id="24" creationId="{352BBE97-04AB-9347-BC8C-B21DC2EC6886}"/>
          </ac:spMkLst>
        </pc:spChg>
        <pc:spChg chg="add mod">
          <ac:chgData name="andrea titolo" userId="d4e363d532a8bb37" providerId="LiveId" clId="{CE488F74-02F6-7E48-81CB-4C1FB39DE38B}" dt="2021-11-16T11:00:49.113" v="684" actId="14100"/>
          <ac:spMkLst>
            <pc:docMk/>
            <pc:sldMk cId="1692430707" sldId="276"/>
            <ac:spMk id="25" creationId="{1734F240-7048-F44C-B8D7-6643CF2E7AA8}"/>
          </ac:spMkLst>
        </pc:spChg>
        <pc:picChg chg="add del mod">
          <ac:chgData name="andrea titolo" userId="d4e363d532a8bb37" providerId="LiveId" clId="{CE488F74-02F6-7E48-81CB-4C1FB39DE38B}" dt="2021-11-16T10:25:29.388" v="629" actId="478"/>
          <ac:picMkLst>
            <pc:docMk/>
            <pc:sldMk cId="1692430707" sldId="276"/>
            <ac:picMk id="5" creationId="{0DA712A5-2C92-3A4D-A8F7-AC3E82412B29}"/>
          </ac:picMkLst>
        </pc:picChg>
        <pc:picChg chg="add mod">
          <ac:chgData name="andrea titolo" userId="d4e363d532a8bb37" providerId="LiveId" clId="{CE488F74-02F6-7E48-81CB-4C1FB39DE38B}" dt="2021-11-16T11:00:17.805" v="655" actId="1076"/>
          <ac:picMkLst>
            <pc:docMk/>
            <pc:sldMk cId="1692430707" sldId="276"/>
            <ac:picMk id="19" creationId="{97EB4079-5B4A-B04F-8A6A-B47F4CD14BAD}"/>
          </ac:picMkLst>
        </pc:picChg>
        <pc:picChg chg="add mod">
          <ac:chgData name="andrea titolo" userId="d4e363d532a8bb37" providerId="LiveId" clId="{CE488F74-02F6-7E48-81CB-4C1FB39DE38B}" dt="2021-11-16T11:01:20.309" v="691" actId="1076"/>
          <ac:picMkLst>
            <pc:docMk/>
            <pc:sldMk cId="1692430707" sldId="276"/>
            <ac:picMk id="21" creationId="{6B75D5B6-F393-1C47-8F5E-A3DA273E8CC3}"/>
          </ac:picMkLst>
        </pc:picChg>
        <pc:cxnChg chg="add mod">
          <ac:chgData name="andrea titolo" userId="d4e363d532a8bb37" providerId="LiveId" clId="{CE488F74-02F6-7E48-81CB-4C1FB39DE38B}" dt="2021-11-16T10:25:43.186" v="631" actId="1076"/>
          <ac:cxnSpMkLst>
            <pc:docMk/>
            <pc:sldMk cId="1692430707" sldId="276"/>
            <ac:cxnSpMk id="10" creationId="{98D575C1-0AE9-874B-8974-5A19099BEDDB}"/>
          </ac:cxnSpMkLst>
        </pc:cxnChg>
        <pc:cxnChg chg="add mod">
          <ac:chgData name="andrea titolo" userId="d4e363d532a8bb37" providerId="LiveId" clId="{CE488F74-02F6-7E48-81CB-4C1FB39DE38B}" dt="2021-11-16T10:25:43.186" v="631" actId="1076"/>
          <ac:cxnSpMkLst>
            <pc:docMk/>
            <pc:sldMk cId="1692430707" sldId="276"/>
            <ac:cxnSpMk id="13" creationId="{8A62B8D9-A632-434F-9952-9F4AF0EA587C}"/>
          </ac:cxnSpMkLst>
        </pc:cxnChg>
      </pc:sldChg>
      <pc:sldChg chg="addSp delSp modSp new mod">
        <pc:chgData name="andrea titolo" userId="d4e363d532a8bb37" providerId="LiveId" clId="{CE488F74-02F6-7E48-81CB-4C1FB39DE38B}" dt="2021-11-16T10:48:35.696" v="650" actId="20577"/>
        <pc:sldMkLst>
          <pc:docMk/>
          <pc:sldMk cId="2591517752" sldId="277"/>
        </pc:sldMkLst>
        <pc:spChg chg="del">
          <ac:chgData name="andrea titolo" userId="d4e363d532a8bb37" providerId="LiveId" clId="{CE488F74-02F6-7E48-81CB-4C1FB39DE38B}" dt="2021-11-16T10:48:27.839" v="636" actId="478"/>
          <ac:spMkLst>
            <pc:docMk/>
            <pc:sldMk cId="2591517752" sldId="277"/>
            <ac:spMk id="2" creationId="{CEE189A0-FA02-1B4C-96F2-A0402ED0F592}"/>
          </ac:spMkLst>
        </pc:spChg>
        <pc:spChg chg="del">
          <ac:chgData name="andrea titolo" userId="d4e363d532a8bb37" providerId="LiveId" clId="{CE488F74-02F6-7E48-81CB-4C1FB39DE38B}" dt="2021-11-16T10:48:28.812" v="637" actId="478"/>
          <ac:spMkLst>
            <pc:docMk/>
            <pc:sldMk cId="2591517752" sldId="277"/>
            <ac:spMk id="3" creationId="{CD0241DA-A192-694E-AFED-DE43A7426EEC}"/>
          </ac:spMkLst>
        </pc:spChg>
        <pc:spChg chg="add mod">
          <ac:chgData name="andrea titolo" userId="d4e363d532a8bb37" providerId="LiveId" clId="{CE488F74-02F6-7E48-81CB-4C1FB39DE38B}" dt="2021-11-16T10:48:35.696" v="650" actId="20577"/>
          <ac:spMkLst>
            <pc:docMk/>
            <pc:sldMk cId="2591517752" sldId="277"/>
            <ac:spMk id="4" creationId="{34AFA2A1-454E-464B-A565-516E45484A33}"/>
          </ac:spMkLst>
        </pc:spChg>
      </pc:sldChg>
      <pc:sldChg chg="add del">
        <pc:chgData name="andrea titolo" userId="d4e363d532a8bb37" providerId="LiveId" clId="{CE488F74-02F6-7E48-81CB-4C1FB39DE38B}" dt="2021-11-16T10:22:53.639" v="590"/>
        <pc:sldMkLst>
          <pc:docMk/>
          <pc:sldMk cId="2677592357" sldId="277"/>
        </pc:sldMkLst>
      </pc:sldChg>
      <pc:sldChg chg="add del">
        <pc:chgData name="andrea titolo" userId="d4e363d532a8bb37" providerId="LiveId" clId="{CE488F74-02F6-7E48-81CB-4C1FB39DE38B}" dt="2021-11-16T10:22:51.326" v="588"/>
        <pc:sldMkLst>
          <pc:docMk/>
          <pc:sldMk cId="3432407390" sldId="277"/>
        </pc:sldMkLst>
      </pc:sldChg>
      <pc:sldChg chg="addSp delSp modSp add mod">
        <pc:chgData name="andrea titolo" userId="d4e363d532a8bb37" providerId="LiveId" clId="{CE488F74-02F6-7E48-81CB-4C1FB39DE38B}" dt="2021-11-16T13:16:12.948" v="2286" actId="20577"/>
        <pc:sldMkLst>
          <pc:docMk/>
          <pc:sldMk cId="801622511" sldId="278"/>
        </pc:sldMkLst>
        <pc:spChg chg="del">
          <ac:chgData name="andrea titolo" userId="d4e363d532a8bb37" providerId="LiveId" clId="{CE488F74-02F6-7E48-81CB-4C1FB39DE38B}" dt="2021-11-16T11:12:45.413" v="760" actId="478"/>
          <ac:spMkLst>
            <pc:docMk/>
            <pc:sldMk cId="801622511" sldId="278"/>
            <ac:spMk id="3" creationId="{5ECD6C51-BC29-0E48-91B5-6359181C2C53}"/>
          </ac:spMkLst>
        </pc:spChg>
        <pc:spChg chg="add mod">
          <ac:chgData name="andrea titolo" userId="d4e363d532a8bb37" providerId="LiveId" clId="{CE488F74-02F6-7E48-81CB-4C1FB39DE38B}" dt="2021-11-16T13:16:12.948" v="2286" actId="20577"/>
          <ac:spMkLst>
            <pc:docMk/>
            <pc:sldMk cId="801622511" sldId="278"/>
            <ac:spMk id="9" creationId="{261FF4BE-C66B-B64B-B0FB-7F8E6301C1AC}"/>
          </ac:spMkLst>
        </pc:spChg>
        <pc:spChg chg="add del mod">
          <ac:chgData name="andrea titolo" userId="d4e363d532a8bb37" providerId="LiveId" clId="{CE488F74-02F6-7E48-81CB-4C1FB39DE38B}" dt="2021-11-16T11:22:31.365" v="1032"/>
          <ac:spMkLst>
            <pc:docMk/>
            <pc:sldMk cId="801622511" sldId="278"/>
            <ac:spMk id="10" creationId="{C0CDEB5E-9DD5-1F4A-998E-625C30FAC369}"/>
          </ac:spMkLst>
        </pc:spChg>
        <pc:picChg chg="del">
          <ac:chgData name="andrea titolo" userId="d4e363d532a8bb37" providerId="LiveId" clId="{CE488F74-02F6-7E48-81CB-4C1FB39DE38B}" dt="2021-11-16T11:12:44.092" v="759" actId="478"/>
          <ac:picMkLst>
            <pc:docMk/>
            <pc:sldMk cId="801622511" sldId="278"/>
            <ac:picMk id="5" creationId="{C058A5F6-517B-D44F-AA93-EB4E33EB5681}"/>
          </ac:picMkLst>
        </pc:picChg>
        <pc:picChg chg="add mod">
          <ac:chgData name="andrea titolo" userId="d4e363d532a8bb37" providerId="LiveId" clId="{CE488F74-02F6-7E48-81CB-4C1FB39DE38B}" dt="2021-11-16T11:12:58.804" v="763" actId="1076"/>
          <ac:picMkLst>
            <pc:docMk/>
            <pc:sldMk cId="801622511" sldId="278"/>
            <ac:picMk id="6" creationId="{DAB65FA1-6234-ED46-86FD-10BF1F5E676D}"/>
          </ac:picMkLst>
        </pc:picChg>
        <pc:picChg chg="add mod">
          <ac:chgData name="andrea titolo" userId="d4e363d532a8bb37" providerId="LiveId" clId="{CE488F74-02F6-7E48-81CB-4C1FB39DE38B}" dt="2021-11-16T11:13:15.375" v="766" actId="1076"/>
          <ac:picMkLst>
            <pc:docMk/>
            <pc:sldMk cId="801622511" sldId="278"/>
            <ac:picMk id="8" creationId="{4585248C-630E-154D-A500-208C5E44AC87}"/>
          </ac:picMkLst>
        </pc:picChg>
      </pc:sldChg>
      <pc:sldChg chg="addSp delSp modSp new del mod">
        <pc:chgData name="andrea titolo" userId="d4e363d532a8bb37" providerId="LiveId" clId="{CE488F74-02F6-7E48-81CB-4C1FB39DE38B}" dt="2021-11-16T11:04:42.998" v="712" actId="2696"/>
        <pc:sldMkLst>
          <pc:docMk/>
          <pc:sldMk cId="2443757601" sldId="278"/>
        </pc:sldMkLst>
        <pc:spChg chg="del">
          <ac:chgData name="andrea titolo" userId="d4e363d532a8bb37" providerId="LiveId" clId="{CE488F74-02F6-7E48-81CB-4C1FB39DE38B}" dt="2021-11-16T11:03:24.627" v="703" actId="478"/>
          <ac:spMkLst>
            <pc:docMk/>
            <pc:sldMk cId="2443757601" sldId="278"/>
            <ac:spMk id="2" creationId="{F36AA64A-DEC4-B746-90E8-89609E9F0122}"/>
          </ac:spMkLst>
        </pc:spChg>
        <pc:spChg chg="del">
          <ac:chgData name="andrea titolo" userId="d4e363d532a8bb37" providerId="LiveId" clId="{CE488F74-02F6-7E48-81CB-4C1FB39DE38B}" dt="2021-11-16T11:03:23.725" v="702" actId="478"/>
          <ac:spMkLst>
            <pc:docMk/>
            <pc:sldMk cId="2443757601" sldId="278"/>
            <ac:spMk id="3" creationId="{44ECCAB8-6E34-5F45-9DA3-ADE83B6CEFA0}"/>
          </ac:spMkLst>
        </pc:spChg>
        <pc:picChg chg="add del mod">
          <ac:chgData name="andrea titolo" userId="d4e363d532a8bb37" providerId="LiveId" clId="{CE488F74-02F6-7E48-81CB-4C1FB39DE38B}" dt="2021-11-16T11:04:33.528" v="711" actId="478"/>
          <ac:picMkLst>
            <pc:docMk/>
            <pc:sldMk cId="2443757601" sldId="278"/>
            <ac:picMk id="5" creationId="{DCA9FC1A-C68D-8749-BFB2-687D78C30F3F}"/>
          </ac:picMkLst>
        </pc:picChg>
      </pc:sldChg>
      <pc:sldChg chg="addSp modSp add mod">
        <pc:chgData name="andrea titolo" userId="d4e363d532a8bb37" providerId="LiveId" clId="{CE488F74-02F6-7E48-81CB-4C1FB39DE38B}" dt="2021-11-16T13:16:34.580" v="2337" actId="20577"/>
        <pc:sldMkLst>
          <pc:docMk/>
          <pc:sldMk cId="857854398" sldId="279"/>
        </pc:sldMkLst>
        <pc:spChg chg="mod">
          <ac:chgData name="andrea titolo" userId="d4e363d532a8bb37" providerId="LiveId" clId="{CE488F74-02F6-7E48-81CB-4C1FB39DE38B}" dt="2021-11-16T13:16:34.580" v="2337" actId="20577"/>
          <ac:spMkLst>
            <pc:docMk/>
            <pc:sldMk cId="857854398" sldId="279"/>
            <ac:spMk id="3" creationId="{8DA12917-218C-4948-A7BA-D8A51B990310}"/>
          </ac:spMkLst>
        </pc:spChg>
        <pc:picChg chg="add mod">
          <ac:chgData name="andrea titolo" userId="d4e363d532a8bb37" providerId="LiveId" clId="{CE488F74-02F6-7E48-81CB-4C1FB39DE38B}" dt="2021-11-16T12:43:59.073" v="2053" actId="1076"/>
          <ac:picMkLst>
            <pc:docMk/>
            <pc:sldMk cId="857854398" sldId="279"/>
            <ac:picMk id="4" creationId="{F8327556-24A8-F842-9C6B-8BA5CE2C1744}"/>
          </ac:picMkLst>
        </pc:picChg>
        <pc:picChg chg="add mod">
          <ac:chgData name="andrea titolo" userId="d4e363d532a8bb37" providerId="LiveId" clId="{CE488F74-02F6-7E48-81CB-4C1FB39DE38B}" dt="2021-11-16T12:43:57.680" v="2052" actId="1076"/>
          <ac:picMkLst>
            <pc:docMk/>
            <pc:sldMk cId="857854398" sldId="279"/>
            <ac:picMk id="6" creationId="{7A36D36E-C2D3-6747-8CE7-A594B51BFFEA}"/>
          </ac:picMkLst>
        </pc:picChg>
        <pc:picChg chg="add mod">
          <ac:chgData name="andrea titolo" userId="d4e363d532a8bb37" providerId="LiveId" clId="{CE488F74-02F6-7E48-81CB-4C1FB39DE38B}" dt="2021-11-16T12:44:01.807" v="2054" actId="1076"/>
          <ac:picMkLst>
            <pc:docMk/>
            <pc:sldMk cId="857854398" sldId="279"/>
            <ac:picMk id="8" creationId="{4F2DE002-3526-D145-9A73-608B43AFD781}"/>
          </ac:picMkLst>
        </pc:picChg>
        <pc:picChg chg="add mod">
          <ac:chgData name="andrea titolo" userId="d4e363d532a8bb37" providerId="LiveId" clId="{CE488F74-02F6-7E48-81CB-4C1FB39DE38B}" dt="2021-11-16T12:44:04.600" v="2055" actId="1076"/>
          <ac:picMkLst>
            <pc:docMk/>
            <pc:sldMk cId="857854398" sldId="279"/>
            <ac:picMk id="10" creationId="{A695932F-035D-D54D-97CE-0B0388738765}"/>
          </ac:picMkLst>
        </pc:picChg>
      </pc:sldChg>
      <pc:sldChg chg="add del">
        <pc:chgData name="andrea titolo" userId="d4e363d532a8bb37" providerId="LiveId" clId="{CE488F74-02F6-7E48-81CB-4C1FB39DE38B}" dt="2021-11-16T11:55:14.603" v="1993"/>
        <pc:sldMkLst>
          <pc:docMk/>
          <pc:sldMk cId="887240689" sldId="28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592C5-D81B-4B21-8490-1B080A70C44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CC93821-B281-4092-8935-86489446DEEE}">
      <dgm:prSet/>
      <dgm:spPr/>
      <dgm:t>
        <a:bodyPr/>
        <a:lstStyle/>
        <a:p>
          <a:r>
            <a:rPr lang="en-US" dirty="0">
              <a:latin typeface="Palatino Linotype" panose="02040502050505030304" pitchFamily="18" charset="0"/>
            </a:rPr>
            <a:t>Today’s session: </a:t>
          </a:r>
        </a:p>
      </dgm:t>
    </dgm:pt>
    <dgm:pt modelId="{5C457DEE-E2DC-4A0A-AC0C-B5AB8283BD1F}" type="parTrans" cxnId="{B249E644-834B-4DB2-9E0E-2BDBA846119B}">
      <dgm:prSet/>
      <dgm:spPr/>
      <dgm:t>
        <a:bodyPr/>
        <a:lstStyle/>
        <a:p>
          <a:endParaRPr lang="en-US"/>
        </a:p>
      </dgm:t>
    </dgm:pt>
    <dgm:pt modelId="{50A97AE7-9F7D-476F-B99B-CB8C9B94F8A0}" type="sibTrans" cxnId="{B249E644-834B-4DB2-9E0E-2BDBA846119B}">
      <dgm:prSet/>
      <dgm:spPr/>
      <dgm:t>
        <a:bodyPr/>
        <a:lstStyle/>
        <a:p>
          <a:endParaRPr lang="en-US"/>
        </a:p>
      </dgm:t>
    </dgm:pt>
    <dgm:pt modelId="{BDD2B565-FA1D-4BE8-BD5A-8E2DAB5C3279}">
      <dgm:prSet/>
      <dgm:spPr/>
      <dgm:t>
        <a:bodyPr/>
        <a:lstStyle/>
        <a:p>
          <a:r>
            <a:rPr lang="en-US">
              <a:latin typeface="Palatino Linotype" panose="02040502050505030304" pitchFamily="18" charset="0"/>
            </a:rPr>
            <a:t>Introduction to GIS/QGIS</a:t>
          </a:r>
        </a:p>
      </dgm:t>
    </dgm:pt>
    <dgm:pt modelId="{4E053467-140F-454F-AC95-06DC4BBA5830}" type="parTrans" cxnId="{C937794F-325D-487A-A58A-02153A5CFCA2}">
      <dgm:prSet/>
      <dgm:spPr/>
      <dgm:t>
        <a:bodyPr/>
        <a:lstStyle/>
        <a:p>
          <a:endParaRPr lang="en-US"/>
        </a:p>
      </dgm:t>
    </dgm:pt>
    <dgm:pt modelId="{3CBB8343-82B7-433F-92FA-86A771A32065}" type="sibTrans" cxnId="{C937794F-325D-487A-A58A-02153A5CFCA2}">
      <dgm:prSet/>
      <dgm:spPr/>
      <dgm:t>
        <a:bodyPr/>
        <a:lstStyle/>
        <a:p>
          <a:endParaRPr lang="en-US"/>
        </a:p>
      </dgm:t>
    </dgm:pt>
    <dgm:pt modelId="{62CE3D73-73E7-4961-87B8-719870880F8D}">
      <dgm:prSet/>
      <dgm:spPr/>
      <dgm:t>
        <a:bodyPr/>
        <a:lstStyle/>
        <a:p>
          <a:r>
            <a:rPr lang="en-US">
              <a:latin typeface="Palatino Linotype" panose="02040502050505030304" pitchFamily="18" charset="0"/>
            </a:rPr>
            <a:t>Spatial Data Types (Vectors/Raster)</a:t>
          </a:r>
        </a:p>
      </dgm:t>
    </dgm:pt>
    <dgm:pt modelId="{36D7A306-2E31-4BC6-A9BF-80DE1CB2F538}" type="parTrans" cxnId="{3982B526-1EF9-45EE-89A2-85CA044CE453}">
      <dgm:prSet/>
      <dgm:spPr/>
      <dgm:t>
        <a:bodyPr/>
        <a:lstStyle/>
        <a:p>
          <a:endParaRPr lang="en-US"/>
        </a:p>
      </dgm:t>
    </dgm:pt>
    <dgm:pt modelId="{B6805980-A53A-486E-81AF-AFCD62D20D88}" type="sibTrans" cxnId="{3982B526-1EF9-45EE-89A2-85CA044CE453}">
      <dgm:prSet/>
      <dgm:spPr/>
      <dgm:t>
        <a:bodyPr/>
        <a:lstStyle/>
        <a:p>
          <a:endParaRPr lang="en-US"/>
        </a:p>
      </dgm:t>
    </dgm:pt>
    <dgm:pt modelId="{EE13E9B8-76E8-4852-ACAA-E56BB5025F50}">
      <dgm:prSet/>
      <dgm:spPr/>
      <dgm:t>
        <a:bodyPr/>
        <a:lstStyle/>
        <a:p>
          <a:r>
            <a:rPr lang="en-US">
              <a:latin typeface="Palatino Linotype" panose="02040502050505030304" pitchFamily="18" charset="0"/>
            </a:rPr>
            <a:t>Open QGIS and familiarize with the interface</a:t>
          </a:r>
        </a:p>
      </dgm:t>
    </dgm:pt>
    <dgm:pt modelId="{E11FF6D2-6CD7-49DD-8AF9-BE4A0C7C612D}" type="parTrans" cxnId="{A794ABA0-38A1-4496-AA82-7980D511249E}">
      <dgm:prSet/>
      <dgm:spPr/>
      <dgm:t>
        <a:bodyPr/>
        <a:lstStyle/>
        <a:p>
          <a:endParaRPr lang="en-US"/>
        </a:p>
      </dgm:t>
    </dgm:pt>
    <dgm:pt modelId="{AA9F19A7-E573-4182-B6A3-74489023D8D4}" type="sibTrans" cxnId="{A794ABA0-38A1-4496-AA82-7980D511249E}">
      <dgm:prSet/>
      <dgm:spPr/>
      <dgm:t>
        <a:bodyPr/>
        <a:lstStyle/>
        <a:p>
          <a:endParaRPr lang="en-US"/>
        </a:p>
      </dgm:t>
    </dgm:pt>
    <dgm:pt modelId="{B5664077-3C05-4BCB-96BC-9E8809186496}">
      <dgm:prSet/>
      <dgm:spPr/>
      <dgm:t>
        <a:bodyPr/>
        <a:lstStyle/>
        <a:p>
          <a:r>
            <a:rPr lang="en-US" dirty="0">
              <a:latin typeface="Palatino Linotype" panose="02040502050505030304" pitchFamily="18" charset="0"/>
            </a:rPr>
            <a:t>Load vector data</a:t>
          </a:r>
        </a:p>
      </dgm:t>
    </dgm:pt>
    <dgm:pt modelId="{2A29DF1B-AEDB-440D-B049-7CDBAB211920}" type="parTrans" cxnId="{235946EE-B013-4592-8326-C97D13CDBD4D}">
      <dgm:prSet/>
      <dgm:spPr/>
      <dgm:t>
        <a:bodyPr/>
        <a:lstStyle/>
        <a:p>
          <a:endParaRPr lang="en-US"/>
        </a:p>
      </dgm:t>
    </dgm:pt>
    <dgm:pt modelId="{11040504-F805-40B9-945D-782067B063FF}" type="sibTrans" cxnId="{235946EE-B013-4592-8326-C97D13CDBD4D}">
      <dgm:prSet/>
      <dgm:spPr/>
      <dgm:t>
        <a:bodyPr/>
        <a:lstStyle/>
        <a:p>
          <a:endParaRPr lang="en-US"/>
        </a:p>
      </dgm:t>
    </dgm:pt>
    <dgm:pt modelId="{A472FA38-D18D-42D3-88DC-BFCE6F0894BB}">
      <dgm:prSet/>
      <dgm:spPr/>
      <dgm:t>
        <a:bodyPr/>
        <a:lstStyle/>
        <a:p>
          <a:r>
            <a:rPr lang="en-US">
              <a:latin typeface="Palatino Linotype" panose="02040502050505030304" pitchFamily="18" charset="0"/>
            </a:rPr>
            <a:t>Inspect and change layer style</a:t>
          </a:r>
        </a:p>
      </dgm:t>
    </dgm:pt>
    <dgm:pt modelId="{02185A22-E091-41BD-99B6-E2BA0B83BBB3}" type="parTrans" cxnId="{0083C412-ED79-41E8-A0BB-7FAF76369F1C}">
      <dgm:prSet/>
      <dgm:spPr/>
      <dgm:t>
        <a:bodyPr/>
        <a:lstStyle/>
        <a:p>
          <a:endParaRPr lang="en-US"/>
        </a:p>
      </dgm:t>
    </dgm:pt>
    <dgm:pt modelId="{42B0494C-4B59-4D6E-A86F-90AA0D00CCD1}" type="sibTrans" cxnId="{0083C412-ED79-41E8-A0BB-7FAF76369F1C}">
      <dgm:prSet/>
      <dgm:spPr/>
      <dgm:t>
        <a:bodyPr/>
        <a:lstStyle/>
        <a:p>
          <a:endParaRPr lang="en-US"/>
        </a:p>
      </dgm:t>
    </dgm:pt>
    <dgm:pt modelId="{7134AD8D-004A-4C37-8A6C-C7F50EF0D7D1}">
      <dgm:prSet/>
      <dgm:spPr/>
      <dgm:t>
        <a:bodyPr/>
        <a:lstStyle/>
        <a:p>
          <a:r>
            <a:rPr lang="en-US" dirty="0">
              <a:latin typeface="Palatino Linotype" panose="02040502050505030304" pitchFamily="18" charset="0"/>
            </a:rPr>
            <a:t>Load CSV data </a:t>
          </a:r>
        </a:p>
      </dgm:t>
    </dgm:pt>
    <dgm:pt modelId="{2CBAA62D-E2D9-4BC0-94D9-854EFA2A297D}" type="parTrans" cxnId="{DD0CD48C-FE2A-45EA-B72E-E2A6AF8F19A6}">
      <dgm:prSet/>
      <dgm:spPr/>
      <dgm:t>
        <a:bodyPr/>
        <a:lstStyle/>
        <a:p>
          <a:endParaRPr lang="en-US"/>
        </a:p>
      </dgm:t>
    </dgm:pt>
    <dgm:pt modelId="{D0FA8A4F-C3B7-49D6-B039-CFB9DA5D163A}" type="sibTrans" cxnId="{DD0CD48C-FE2A-45EA-B72E-E2A6AF8F19A6}">
      <dgm:prSet/>
      <dgm:spPr/>
      <dgm:t>
        <a:bodyPr/>
        <a:lstStyle/>
        <a:p>
          <a:endParaRPr lang="en-US"/>
        </a:p>
      </dgm:t>
    </dgm:pt>
    <dgm:pt modelId="{B53481A6-CF28-405C-A79A-446C5E4B9B2F}" type="pres">
      <dgm:prSet presAssocID="{989592C5-D81B-4B21-8490-1B080A70C442}" presName="linear" presStyleCnt="0">
        <dgm:presLayoutVars>
          <dgm:animLvl val="lvl"/>
          <dgm:resizeHandles val="exact"/>
        </dgm:presLayoutVars>
      </dgm:prSet>
      <dgm:spPr/>
    </dgm:pt>
    <dgm:pt modelId="{BFC7111D-ABFB-46C8-AF3F-CFDEF87E1559}" type="pres">
      <dgm:prSet presAssocID="{FCC93821-B281-4092-8935-86489446DEEE}" presName="parentText" presStyleLbl="node1" presStyleIdx="0" presStyleCnt="1">
        <dgm:presLayoutVars>
          <dgm:chMax val="0"/>
          <dgm:bulletEnabled val="1"/>
        </dgm:presLayoutVars>
      </dgm:prSet>
      <dgm:spPr/>
    </dgm:pt>
    <dgm:pt modelId="{8D9E0A15-DD25-44DF-9479-D56F359BF332}" type="pres">
      <dgm:prSet presAssocID="{FCC93821-B281-4092-8935-86489446DEEE}" presName="childText" presStyleLbl="revTx" presStyleIdx="0" presStyleCnt="1">
        <dgm:presLayoutVars>
          <dgm:bulletEnabled val="1"/>
        </dgm:presLayoutVars>
      </dgm:prSet>
      <dgm:spPr/>
    </dgm:pt>
  </dgm:ptLst>
  <dgm:cxnLst>
    <dgm:cxn modelId="{0083C412-ED79-41E8-A0BB-7FAF76369F1C}" srcId="{FCC93821-B281-4092-8935-86489446DEEE}" destId="{A472FA38-D18D-42D3-88DC-BFCE6F0894BB}" srcOrd="4" destOrd="0" parTransId="{02185A22-E091-41BD-99B6-E2BA0B83BBB3}" sibTransId="{42B0494C-4B59-4D6E-A86F-90AA0D00CCD1}"/>
    <dgm:cxn modelId="{3982B526-1EF9-45EE-89A2-85CA044CE453}" srcId="{FCC93821-B281-4092-8935-86489446DEEE}" destId="{62CE3D73-73E7-4961-87B8-719870880F8D}" srcOrd="1" destOrd="0" parTransId="{36D7A306-2E31-4BC6-A9BF-80DE1CB2F538}" sibTransId="{B6805980-A53A-486E-81AF-AFCD62D20D88}"/>
    <dgm:cxn modelId="{B249E644-834B-4DB2-9E0E-2BDBA846119B}" srcId="{989592C5-D81B-4B21-8490-1B080A70C442}" destId="{FCC93821-B281-4092-8935-86489446DEEE}" srcOrd="0" destOrd="0" parTransId="{5C457DEE-E2DC-4A0A-AC0C-B5AB8283BD1F}" sibTransId="{50A97AE7-9F7D-476F-B99B-CB8C9B94F8A0}"/>
    <dgm:cxn modelId="{C937794F-325D-487A-A58A-02153A5CFCA2}" srcId="{FCC93821-B281-4092-8935-86489446DEEE}" destId="{BDD2B565-FA1D-4BE8-BD5A-8E2DAB5C3279}" srcOrd="0" destOrd="0" parTransId="{4E053467-140F-454F-AC95-06DC4BBA5830}" sibTransId="{3CBB8343-82B7-433F-92FA-86A771A32065}"/>
    <dgm:cxn modelId="{F4869770-73DC-465A-BC64-90F22700DD17}" type="presOf" srcId="{7134AD8D-004A-4C37-8A6C-C7F50EF0D7D1}" destId="{8D9E0A15-DD25-44DF-9479-D56F359BF332}" srcOrd="0" destOrd="5" presId="urn:microsoft.com/office/officeart/2005/8/layout/vList2"/>
    <dgm:cxn modelId="{86D20552-85E6-4911-8E72-E1E88D561126}" type="presOf" srcId="{B5664077-3C05-4BCB-96BC-9E8809186496}" destId="{8D9E0A15-DD25-44DF-9479-D56F359BF332}" srcOrd="0" destOrd="3" presId="urn:microsoft.com/office/officeart/2005/8/layout/vList2"/>
    <dgm:cxn modelId="{7A425B7E-731A-4422-A63B-80C30BB8D4A5}" type="presOf" srcId="{BDD2B565-FA1D-4BE8-BD5A-8E2DAB5C3279}" destId="{8D9E0A15-DD25-44DF-9479-D56F359BF332}" srcOrd="0" destOrd="0" presId="urn:microsoft.com/office/officeart/2005/8/layout/vList2"/>
    <dgm:cxn modelId="{DD0CD48C-FE2A-45EA-B72E-E2A6AF8F19A6}" srcId="{FCC93821-B281-4092-8935-86489446DEEE}" destId="{7134AD8D-004A-4C37-8A6C-C7F50EF0D7D1}" srcOrd="5" destOrd="0" parTransId="{2CBAA62D-E2D9-4BC0-94D9-854EFA2A297D}" sibTransId="{D0FA8A4F-C3B7-49D6-B039-CFB9DA5D163A}"/>
    <dgm:cxn modelId="{A794ABA0-38A1-4496-AA82-7980D511249E}" srcId="{FCC93821-B281-4092-8935-86489446DEEE}" destId="{EE13E9B8-76E8-4852-ACAA-E56BB5025F50}" srcOrd="2" destOrd="0" parTransId="{E11FF6D2-6CD7-49DD-8AF9-BE4A0C7C612D}" sibTransId="{AA9F19A7-E573-4182-B6A3-74489023D8D4}"/>
    <dgm:cxn modelId="{25A9CCA1-260C-446E-9727-6BBA8767DFF0}" type="presOf" srcId="{62CE3D73-73E7-4961-87B8-719870880F8D}" destId="{8D9E0A15-DD25-44DF-9479-D56F359BF332}" srcOrd="0" destOrd="1" presId="urn:microsoft.com/office/officeart/2005/8/layout/vList2"/>
    <dgm:cxn modelId="{86C483BC-1566-4B37-905F-407A9925B508}" type="presOf" srcId="{A472FA38-D18D-42D3-88DC-BFCE6F0894BB}" destId="{8D9E0A15-DD25-44DF-9479-D56F359BF332}" srcOrd="0" destOrd="4" presId="urn:microsoft.com/office/officeart/2005/8/layout/vList2"/>
    <dgm:cxn modelId="{5AEE6DBF-F2AF-4B92-8635-84D0F30386A4}" type="presOf" srcId="{FCC93821-B281-4092-8935-86489446DEEE}" destId="{BFC7111D-ABFB-46C8-AF3F-CFDEF87E1559}" srcOrd="0" destOrd="0" presId="urn:microsoft.com/office/officeart/2005/8/layout/vList2"/>
    <dgm:cxn modelId="{4077DBDA-99AB-4864-B6C8-97D152CD37B0}" type="presOf" srcId="{989592C5-D81B-4B21-8490-1B080A70C442}" destId="{B53481A6-CF28-405C-A79A-446C5E4B9B2F}" srcOrd="0" destOrd="0" presId="urn:microsoft.com/office/officeart/2005/8/layout/vList2"/>
    <dgm:cxn modelId="{235946EE-B013-4592-8326-C97D13CDBD4D}" srcId="{FCC93821-B281-4092-8935-86489446DEEE}" destId="{B5664077-3C05-4BCB-96BC-9E8809186496}" srcOrd="3" destOrd="0" parTransId="{2A29DF1B-AEDB-440D-B049-7CDBAB211920}" sibTransId="{11040504-F805-40B9-945D-782067B063FF}"/>
    <dgm:cxn modelId="{6CCDDCFF-405C-4E69-BF04-AB0F7A2F9EB9}" type="presOf" srcId="{EE13E9B8-76E8-4852-ACAA-E56BB5025F50}" destId="{8D9E0A15-DD25-44DF-9479-D56F359BF332}" srcOrd="0" destOrd="2" presId="urn:microsoft.com/office/officeart/2005/8/layout/vList2"/>
    <dgm:cxn modelId="{237F11CD-B04B-4765-9D41-90FA70FF2649}" type="presParOf" srcId="{B53481A6-CF28-405C-A79A-446C5E4B9B2F}" destId="{BFC7111D-ABFB-46C8-AF3F-CFDEF87E1559}" srcOrd="0" destOrd="0" presId="urn:microsoft.com/office/officeart/2005/8/layout/vList2"/>
    <dgm:cxn modelId="{A655694F-5B1F-4454-B860-57BC319C6878}" type="presParOf" srcId="{B53481A6-CF28-405C-A79A-446C5E4B9B2F}" destId="{8D9E0A15-DD25-44DF-9479-D56F359BF332}"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7111D-ABFB-46C8-AF3F-CFDEF87E1559}">
      <dsp:nvSpPr>
        <dsp:cNvPr id="0" name=""/>
        <dsp:cNvSpPr/>
      </dsp:nvSpPr>
      <dsp:spPr>
        <a:xfrm>
          <a:off x="0" y="13594"/>
          <a:ext cx="8722757" cy="489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Palatino Linotype" panose="02040502050505030304" pitchFamily="18" charset="0"/>
            </a:rPr>
            <a:t>Today’s session: </a:t>
          </a:r>
        </a:p>
      </dsp:txBody>
      <dsp:txXfrm>
        <a:off x="23874" y="37468"/>
        <a:ext cx="8675009" cy="441312"/>
      </dsp:txXfrm>
    </dsp:sp>
    <dsp:sp modelId="{8D9E0A15-DD25-44DF-9479-D56F359BF332}">
      <dsp:nvSpPr>
        <dsp:cNvPr id="0" name=""/>
        <dsp:cNvSpPr/>
      </dsp:nvSpPr>
      <dsp:spPr>
        <a:xfrm>
          <a:off x="0" y="502654"/>
          <a:ext cx="8722757" cy="1730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6948"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latin typeface="Palatino Linotype" panose="02040502050505030304" pitchFamily="18" charset="0"/>
            </a:rPr>
            <a:t>Introduction to GIS/QGIS</a:t>
          </a:r>
        </a:p>
        <a:p>
          <a:pPr marL="114300" lvl="1" indent="-114300" algn="l" defTabSz="666750">
            <a:lnSpc>
              <a:spcPct val="90000"/>
            </a:lnSpc>
            <a:spcBef>
              <a:spcPct val="0"/>
            </a:spcBef>
            <a:spcAft>
              <a:spcPct val="20000"/>
            </a:spcAft>
            <a:buChar char="•"/>
          </a:pPr>
          <a:r>
            <a:rPr lang="en-US" sz="1500" kern="1200">
              <a:latin typeface="Palatino Linotype" panose="02040502050505030304" pitchFamily="18" charset="0"/>
            </a:rPr>
            <a:t>Spatial Data Types (Vectors/Raster)</a:t>
          </a:r>
        </a:p>
        <a:p>
          <a:pPr marL="114300" lvl="1" indent="-114300" algn="l" defTabSz="666750">
            <a:lnSpc>
              <a:spcPct val="90000"/>
            </a:lnSpc>
            <a:spcBef>
              <a:spcPct val="0"/>
            </a:spcBef>
            <a:spcAft>
              <a:spcPct val="20000"/>
            </a:spcAft>
            <a:buChar char="•"/>
          </a:pPr>
          <a:r>
            <a:rPr lang="en-US" sz="1500" kern="1200">
              <a:latin typeface="Palatino Linotype" panose="02040502050505030304" pitchFamily="18" charset="0"/>
            </a:rPr>
            <a:t>Open QGIS and familiarize with the interface</a:t>
          </a:r>
        </a:p>
        <a:p>
          <a:pPr marL="114300" lvl="1" indent="-114300" algn="l" defTabSz="666750">
            <a:lnSpc>
              <a:spcPct val="90000"/>
            </a:lnSpc>
            <a:spcBef>
              <a:spcPct val="0"/>
            </a:spcBef>
            <a:spcAft>
              <a:spcPct val="20000"/>
            </a:spcAft>
            <a:buChar char="•"/>
          </a:pPr>
          <a:r>
            <a:rPr lang="en-US" sz="1500" kern="1200" dirty="0">
              <a:latin typeface="Palatino Linotype" panose="02040502050505030304" pitchFamily="18" charset="0"/>
            </a:rPr>
            <a:t>Load vector data</a:t>
          </a:r>
        </a:p>
        <a:p>
          <a:pPr marL="114300" lvl="1" indent="-114300" algn="l" defTabSz="666750">
            <a:lnSpc>
              <a:spcPct val="90000"/>
            </a:lnSpc>
            <a:spcBef>
              <a:spcPct val="0"/>
            </a:spcBef>
            <a:spcAft>
              <a:spcPct val="20000"/>
            </a:spcAft>
            <a:buChar char="•"/>
          </a:pPr>
          <a:r>
            <a:rPr lang="en-US" sz="1500" kern="1200">
              <a:latin typeface="Palatino Linotype" panose="02040502050505030304" pitchFamily="18" charset="0"/>
            </a:rPr>
            <a:t>Inspect and change layer style</a:t>
          </a:r>
        </a:p>
        <a:p>
          <a:pPr marL="114300" lvl="1" indent="-114300" algn="l" defTabSz="666750">
            <a:lnSpc>
              <a:spcPct val="90000"/>
            </a:lnSpc>
            <a:spcBef>
              <a:spcPct val="0"/>
            </a:spcBef>
            <a:spcAft>
              <a:spcPct val="20000"/>
            </a:spcAft>
            <a:buChar char="•"/>
          </a:pPr>
          <a:r>
            <a:rPr lang="en-US" sz="1500" kern="1200" dirty="0">
              <a:latin typeface="Palatino Linotype" panose="02040502050505030304" pitchFamily="18" charset="0"/>
            </a:rPr>
            <a:t>Load CSV data </a:t>
          </a:r>
        </a:p>
      </dsp:txBody>
      <dsp:txXfrm>
        <a:off x="0" y="502654"/>
        <a:ext cx="8722757" cy="17305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4128E-581F-9242-992C-E0452731F0E9}" type="datetimeFigureOut">
              <a:rPr lang="en-GB" smtClean="0"/>
              <a:t>18/11/2021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CD210-039F-9842-8A6E-836F9675E643}" type="slidenum">
              <a:rPr lang="en-GB" smtClean="0"/>
              <a:t>‹N›</a:t>
            </a:fld>
            <a:endParaRPr lang="en-GB"/>
          </a:p>
        </p:txBody>
      </p:sp>
    </p:spTree>
    <p:extLst>
      <p:ext uri="{BB962C8B-B14F-4D97-AF65-F5344CB8AC3E}">
        <p14:creationId xmlns:p14="http://schemas.microsoft.com/office/powerpoint/2010/main" val="1478558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11</a:t>
            </a:fld>
            <a:endParaRPr lang="en-GB"/>
          </a:p>
        </p:txBody>
      </p:sp>
    </p:spTree>
    <p:extLst>
      <p:ext uri="{BB962C8B-B14F-4D97-AF65-F5344CB8AC3E}">
        <p14:creationId xmlns:p14="http://schemas.microsoft.com/office/powerpoint/2010/main" val="2615271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14</a:t>
            </a:fld>
            <a:endParaRPr lang="en-GB"/>
          </a:p>
        </p:txBody>
      </p:sp>
    </p:spTree>
    <p:extLst>
      <p:ext uri="{BB962C8B-B14F-4D97-AF65-F5344CB8AC3E}">
        <p14:creationId xmlns:p14="http://schemas.microsoft.com/office/powerpoint/2010/main" val="4244279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24</a:t>
            </a:fld>
            <a:endParaRPr lang="en-GB"/>
          </a:p>
        </p:txBody>
      </p:sp>
    </p:spTree>
    <p:extLst>
      <p:ext uri="{BB962C8B-B14F-4D97-AF65-F5344CB8AC3E}">
        <p14:creationId xmlns:p14="http://schemas.microsoft.com/office/powerpoint/2010/main" val="342160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25</a:t>
            </a:fld>
            <a:endParaRPr lang="en-GB"/>
          </a:p>
        </p:txBody>
      </p:sp>
    </p:spTree>
    <p:extLst>
      <p:ext uri="{BB962C8B-B14F-4D97-AF65-F5344CB8AC3E}">
        <p14:creationId xmlns:p14="http://schemas.microsoft.com/office/powerpoint/2010/main" val="3288783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26</a:t>
            </a:fld>
            <a:endParaRPr lang="en-GB"/>
          </a:p>
        </p:txBody>
      </p:sp>
    </p:spTree>
    <p:extLst>
      <p:ext uri="{BB962C8B-B14F-4D97-AF65-F5344CB8AC3E}">
        <p14:creationId xmlns:p14="http://schemas.microsoft.com/office/powerpoint/2010/main" val="47483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37</a:t>
            </a:fld>
            <a:endParaRPr lang="en-GB"/>
          </a:p>
        </p:txBody>
      </p:sp>
    </p:spTree>
    <p:extLst>
      <p:ext uri="{BB962C8B-B14F-4D97-AF65-F5344CB8AC3E}">
        <p14:creationId xmlns:p14="http://schemas.microsoft.com/office/powerpoint/2010/main" val="3345356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39</a:t>
            </a:fld>
            <a:endParaRPr lang="en-GB"/>
          </a:p>
        </p:txBody>
      </p:sp>
    </p:spTree>
    <p:extLst>
      <p:ext uri="{BB962C8B-B14F-4D97-AF65-F5344CB8AC3E}">
        <p14:creationId xmlns:p14="http://schemas.microsoft.com/office/powerpoint/2010/main" val="391374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1C9CD210-039F-9842-8A6E-836F9675E643}" type="slidenum">
              <a:rPr lang="en-GB" smtClean="0"/>
              <a:t>40</a:t>
            </a:fld>
            <a:endParaRPr lang="en-GB"/>
          </a:p>
        </p:txBody>
      </p:sp>
    </p:spTree>
    <p:extLst>
      <p:ext uri="{BB962C8B-B14F-4D97-AF65-F5344CB8AC3E}">
        <p14:creationId xmlns:p14="http://schemas.microsoft.com/office/powerpoint/2010/main" val="202428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1818-E75A-458F-AC5B-0E9A2C76B835}"/>
              </a:ext>
            </a:extLst>
          </p:cNvPr>
          <p:cNvSpPr>
            <a:spLocks noGrp="1"/>
          </p:cNvSpPr>
          <p:nvPr>
            <p:ph type="ctrTitle"/>
          </p:nvPr>
        </p:nvSpPr>
        <p:spPr>
          <a:xfrm>
            <a:off x="448056" y="448056"/>
            <a:ext cx="11292840" cy="3401568"/>
          </a:xfrm>
        </p:spPr>
        <p:txBody>
          <a:bodyPr anchor="b">
            <a:normAutofit/>
          </a:bodyPr>
          <a:lstStyle>
            <a:lvl1pPr algn="l">
              <a:defRPr sz="6400">
                <a:solidFill>
                  <a:schemeClr val="tx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6EE64DE-978B-4F95-BB3C-D027D8008748}"/>
              </a:ext>
            </a:extLst>
          </p:cNvPr>
          <p:cNvSpPr>
            <a:spLocks noGrp="1"/>
          </p:cNvSpPr>
          <p:nvPr>
            <p:ph type="subTitle" idx="1"/>
          </p:nvPr>
        </p:nvSpPr>
        <p:spPr>
          <a:xfrm>
            <a:off x="448056" y="4471416"/>
            <a:ext cx="11292840" cy="1481328"/>
          </a:xfrm>
        </p:spPr>
        <p:txBody>
          <a:bodyPr/>
          <a:lstStyle>
            <a:lvl1pPr marL="0" indent="0" algn="l">
              <a:lnSpc>
                <a:spcPct val="120000"/>
              </a:lnSpc>
              <a:buNone/>
              <a:defRPr sz="2400">
                <a:solidFill>
                  <a:schemeClr val="tx2">
                    <a:alpha val="5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a:extLst>
              <a:ext uri="{FF2B5EF4-FFF2-40B4-BE49-F238E27FC236}">
                <a16:creationId xmlns:a16="http://schemas.microsoft.com/office/drawing/2014/main" id="{C66CC717-08C5-4F3E-B8AA-BA93C8755982}"/>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896B5700-AA45-4E20-8BE5-27620411303F}"/>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10" name="Slide Number Placeholder 5">
            <a:extLst>
              <a:ext uri="{FF2B5EF4-FFF2-40B4-BE49-F238E27FC236}">
                <a16:creationId xmlns:a16="http://schemas.microsoft.com/office/drawing/2014/main" id="{7C5B7199-CC00-4D38-8B48-F8A539112985}"/>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a:t>
            </a:fld>
            <a:endParaRPr lang="en-US" dirty="0"/>
          </a:p>
        </p:txBody>
      </p:sp>
      <p:sp>
        <p:nvSpPr>
          <p:cNvPr id="11" name="Date Placeholder 3">
            <a:extLst>
              <a:ext uri="{FF2B5EF4-FFF2-40B4-BE49-F238E27FC236}">
                <a16:creationId xmlns:a16="http://schemas.microsoft.com/office/drawing/2014/main" id="{16BC76EC-3453-4CE0-A71D-BD21940757B4}"/>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18, 2021</a:t>
            </a:fld>
            <a:endParaRPr lang="en-US" dirty="0"/>
          </a:p>
        </p:txBody>
      </p:sp>
    </p:spTree>
    <p:extLst>
      <p:ext uri="{BB962C8B-B14F-4D97-AF65-F5344CB8AC3E}">
        <p14:creationId xmlns:p14="http://schemas.microsoft.com/office/powerpoint/2010/main" val="1148493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33FC-38A1-463C-BF3D-0D99784E02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AFD076A-A004-4560-A43B-028624E20D17}"/>
              </a:ext>
            </a:extLst>
          </p:cNvPr>
          <p:cNvSpPr>
            <a:spLocks noGrp="1"/>
          </p:cNvSpPr>
          <p:nvPr>
            <p:ph type="body" orient="vert" idx="1"/>
          </p:nvPr>
        </p:nvSpPr>
        <p:spPr>
          <a:xfrm>
            <a:off x="448056" y="1956816"/>
            <a:ext cx="11301984" cy="3995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FCFBA60-9309-4F2A-9FA9-305C4AFBECAF}"/>
              </a:ext>
            </a:extLst>
          </p:cNvPr>
          <p:cNvSpPr>
            <a:spLocks noGrp="1"/>
          </p:cNvSpPr>
          <p:nvPr>
            <p:ph type="dt" sz="half" idx="10"/>
          </p:nvPr>
        </p:nvSpPr>
        <p:spPr>
          <a:xfrm>
            <a:off x="438912" y="6153912"/>
            <a:ext cx="3456432" cy="502920"/>
          </a:xfrm>
          <a:prstGeom prst="rect">
            <a:avLst/>
          </a:prstGeom>
        </p:spPr>
        <p:txBody>
          <a:bodyPr/>
          <a:lstStyle/>
          <a:p>
            <a:fld id="{53CF612A-4CB0-4F57-9A87-F049CECB184D}" type="datetime2">
              <a:rPr lang="en-US" smtClean="0"/>
              <a:t>Thursday, November 18, 2021</a:t>
            </a:fld>
            <a:endParaRPr lang="en-US"/>
          </a:p>
        </p:txBody>
      </p:sp>
      <p:sp>
        <p:nvSpPr>
          <p:cNvPr id="5" name="Footer Placeholder 4">
            <a:extLst>
              <a:ext uri="{FF2B5EF4-FFF2-40B4-BE49-F238E27FC236}">
                <a16:creationId xmlns:a16="http://schemas.microsoft.com/office/drawing/2014/main" id="{491BF451-928F-4E55-8A76-111D0E21121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B5EC161-BA80-4E93-AEB1-B61E38C098BB}"/>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3299267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44E3E-5EFE-4FCB-86A2-5E20CC6525EC}"/>
              </a:ext>
            </a:extLst>
          </p:cNvPr>
          <p:cNvSpPr>
            <a:spLocks noGrp="1"/>
          </p:cNvSpPr>
          <p:nvPr>
            <p:ph type="title" orient="vert"/>
          </p:nvPr>
        </p:nvSpPr>
        <p:spPr>
          <a:xfrm>
            <a:off x="10232136" y="448056"/>
            <a:ext cx="1581912" cy="55046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95005E-2E0C-4200-BF29-1135A35EE9B9}"/>
              </a:ext>
            </a:extLst>
          </p:cNvPr>
          <p:cNvSpPr>
            <a:spLocks noGrp="1"/>
          </p:cNvSpPr>
          <p:nvPr>
            <p:ph type="body" orient="vert" idx="1"/>
          </p:nvPr>
        </p:nvSpPr>
        <p:spPr>
          <a:xfrm>
            <a:off x="438912" y="438912"/>
            <a:ext cx="9436608" cy="55046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12BBBED-3B21-4271-BC0F-BBA258B59D48}"/>
              </a:ext>
            </a:extLst>
          </p:cNvPr>
          <p:cNvSpPr>
            <a:spLocks noGrp="1"/>
          </p:cNvSpPr>
          <p:nvPr>
            <p:ph type="dt" sz="half" idx="10"/>
          </p:nvPr>
        </p:nvSpPr>
        <p:spPr>
          <a:xfrm>
            <a:off x="438912" y="6153912"/>
            <a:ext cx="3456432" cy="502920"/>
          </a:xfrm>
          <a:prstGeom prst="rect">
            <a:avLst/>
          </a:prstGeom>
        </p:spPr>
        <p:txBody>
          <a:bodyPr/>
          <a:lstStyle/>
          <a:p>
            <a:fld id="{8F397F40-C8F7-4897-A6B8-241042F913A9}" type="datetime2">
              <a:rPr lang="en-US" smtClean="0"/>
              <a:t>Thursday, November 18, 2021</a:t>
            </a:fld>
            <a:endParaRPr lang="en-US"/>
          </a:p>
        </p:txBody>
      </p:sp>
      <p:sp>
        <p:nvSpPr>
          <p:cNvPr id="5" name="Footer Placeholder 4">
            <a:extLst>
              <a:ext uri="{FF2B5EF4-FFF2-40B4-BE49-F238E27FC236}">
                <a16:creationId xmlns:a16="http://schemas.microsoft.com/office/drawing/2014/main" id="{2D89CED5-56F3-4943-8143-918F7A860C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C87180-7248-4741-8E3B-9AAFB414DD95}"/>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4125773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A28BA1-2969-7B43-B250-DCD6B7D9CD7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8E7E189F-2396-3B47-B865-9B61F4502C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9A0FAFFD-B4B6-B548-8111-96DAB55D212F}"/>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55E368F0-02EC-0944-ADF8-56CAEB9F017B}"/>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A0B83F35-FE8E-6C45-A07F-9C8BF0E2617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65692355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CCAFDF-432A-CB49-B539-D02C9846E076}"/>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414C0370-0C66-5F4A-BF88-5F31A6C2F1E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7D1E47D-9BBC-1D40-95F2-6DE8C9040468}"/>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F8A129E2-ADFA-BD4D-A5A2-68D23B17BB02}"/>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2A689BDA-D6C4-B141-BEE1-4C34B993E27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43609615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D8BC7F-4CD1-734C-B91E-1D5B87DB4AF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ABA4E49-26C0-4046-8E17-82ECA3DA2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BEBCFF3-9928-5A48-B426-CD9F9DA84CCE}"/>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0E29D73B-B973-5645-AE32-7E56BB39C12F}"/>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2B088B02-3411-6347-BCB4-EF70F6F3DEA4}"/>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18686933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156B75-6019-8E47-832F-4CCF5CF33C11}"/>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2C24ABB6-82AF-6547-A4BB-2378B7B38B1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1E10F07-479C-2445-A305-C4AFC36F05A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4ACB1AF3-91FB-2E4D-A6B9-3A3E95B4BD74}"/>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6" name="Segnaposto piè di pagina 5">
            <a:extLst>
              <a:ext uri="{FF2B5EF4-FFF2-40B4-BE49-F238E27FC236}">
                <a16:creationId xmlns:a16="http://schemas.microsoft.com/office/drawing/2014/main" id="{2EF3117E-0E5E-A64B-B2DE-4EE7AE30F8F8}"/>
              </a:ext>
            </a:extLst>
          </p:cNvPr>
          <p:cNvSpPr>
            <a:spLocks noGrp="1"/>
          </p:cNvSpPr>
          <p:nvPr>
            <p:ph type="ftr" sz="quarter" idx="11"/>
          </p:nvPr>
        </p:nvSpPr>
        <p:spPr/>
        <p:txBody>
          <a:bodyPr/>
          <a:lstStyle/>
          <a:p>
            <a:r>
              <a:rPr lang="en-US" spc="200"/>
              <a:t>Sample Footer Text</a:t>
            </a:r>
            <a:endParaRPr lang="en-US" spc="200" dirty="0"/>
          </a:p>
        </p:txBody>
      </p:sp>
      <p:sp>
        <p:nvSpPr>
          <p:cNvPr id="7" name="Segnaposto numero diapositiva 6">
            <a:extLst>
              <a:ext uri="{FF2B5EF4-FFF2-40B4-BE49-F238E27FC236}">
                <a16:creationId xmlns:a16="http://schemas.microsoft.com/office/drawing/2014/main" id="{6F53B163-5959-D64D-AA42-799B6032B54A}"/>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03714865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A6C3E3-FD55-5A4B-BA02-772AEC44BFFB}"/>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08AAB6E2-769C-CA45-AE67-28B8FB7115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6FE39FF-0C07-B348-B8C9-45FFDF169DD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A2E62C42-3C28-6447-A23C-CC643EC742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3139647-AA0A-174C-881F-11EB08E2068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E3FD074B-90B7-FB42-A19B-5670D6E10235}"/>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8" name="Segnaposto piè di pagina 7">
            <a:extLst>
              <a:ext uri="{FF2B5EF4-FFF2-40B4-BE49-F238E27FC236}">
                <a16:creationId xmlns:a16="http://schemas.microsoft.com/office/drawing/2014/main" id="{4B7E98CE-01A1-D047-A838-338204F03C9F}"/>
              </a:ext>
            </a:extLst>
          </p:cNvPr>
          <p:cNvSpPr>
            <a:spLocks noGrp="1"/>
          </p:cNvSpPr>
          <p:nvPr>
            <p:ph type="ftr" sz="quarter" idx="11"/>
          </p:nvPr>
        </p:nvSpPr>
        <p:spPr/>
        <p:txBody>
          <a:bodyPr/>
          <a:lstStyle/>
          <a:p>
            <a:r>
              <a:rPr lang="en-US" spc="200"/>
              <a:t>Sample Footer Text</a:t>
            </a:r>
            <a:endParaRPr lang="en-US" spc="200" dirty="0"/>
          </a:p>
        </p:txBody>
      </p:sp>
      <p:sp>
        <p:nvSpPr>
          <p:cNvPr id="9" name="Segnaposto numero diapositiva 8">
            <a:extLst>
              <a:ext uri="{FF2B5EF4-FFF2-40B4-BE49-F238E27FC236}">
                <a16:creationId xmlns:a16="http://schemas.microsoft.com/office/drawing/2014/main" id="{7DE9AFE3-1C81-5B43-A713-860D680160CD}"/>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20195948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6FD586-BAC6-5048-8695-E613171C7A0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BFC0548-B5A9-314B-97A8-AC03890CFEDF}"/>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4" name="Segnaposto piè di pagina 3">
            <a:extLst>
              <a:ext uri="{FF2B5EF4-FFF2-40B4-BE49-F238E27FC236}">
                <a16:creationId xmlns:a16="http://schemas.microsoft.com/office/drawing/2014/main" id="{16E06B85-8371-9045-9CC0-517382D50485}"/>
              </a:ext>
            </a:extLst>
          </p:cNvPr>
          <p:cNvSpPr>
            <a:spLocks noGrp="1"/>
          </p:cNvSpPr>
          <p:nvPr>
            <p:ph type="ftr" sz="quarter" idx="11"/>
          </p:nvPr>
        </p:nvSpPr>
        <p:spPr/>
        <p:txBody>
          <a:bodyPr/>
          <a:lstStyle/>
          <a:p>
            <a:r>
              <a:rPr lang="en-US" spc="200"/>
              <a:t>Sample Footer Text</a:t>
            </a:r>
            <a:endParaRPr lang="en-US" spc="200" dirty="0"/>
          </a:p>
        </p:txBody>
      </p:sp>
      <p:sp>
        <p:nvSpPr>
          <p:cNvPr id="5" name="Segnaposto numero diapositiva 4">
            <a:extLst>
              <a:ext uri="{FF2B5EF4-FFF2-40B4-BE49-F238E27FC236}">
                <a16:creationId xmlns:a16="http://schemas.microsoft.com/office/drawing/2014/main" id="{DF0493A5-B349-EA44-92FD-2A6532C6AA54}"/>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419500236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973ADA1-97B8-C24B-B66F-ABC9EA62B48C}"/>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3" name="Segnaposto piè di pagina 2">
            <a:extLst>
              <a:ext uri="{FF2B5EF4-FFF2-40B4-BE49-F238E27FC236}">
                <a16:creationId xmlns:a16="http://schemas.microsoft.com/office/drawing/2014/main" id="{2FEBC31F-6F0D-9A44-9847-14C17B480374}"/>
              </a:ext>
            </a:extLst>
          </p:cNvPr>
          <p:cNvSpPr>
            <a:spLocks noGrp="1"/>
          </p:cNvSpPr>
          <p:nvPr>
            <p:ph type="ftr" sz="quarter" idx="11"/>
          </p:nvPr>
        </p:nvSpPr>
        <p:spPr/>
        <p:txBody>
          <a:bodyPr/>
          <a:lstStyle/>
          <a:p>
            <a:r>
              <a:rPr lang="en-US" spc="200"/>
              <a:t>Sample Footer Text</a:t>
            </a:r>
            <a:endParaRPr lang="en-US" spc="200" dirty="0"/>
          </a:p>
        </p:txBody>
      </p:sp>
      <p:sp>
        <p:nvSpPr>
          <p:cNvPr id="4" name="Segnaposto numero diapositiva 3">
            <a:extLst>
              <a:ext uri="{FF2B5EF4-FFF2-40B4-BE49-F238E27FC236}">
                <a16:creationId xmlns:a16="http://schemas.microsoft.com/office/drawing/2014/main" id="{33AF727F-676E-DF47-B753-374E660F70D3}"/>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90641194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5CF257-F115-C04F-AD46-214DF82091A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1AFF3C34-F614-2442-AB81-4A2178FF35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995E8E7-DEEA-0E43-845A-BE7AE7F1C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43F097B-1D50-2D44-8371-785E3DC28D28}"/>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6" name="Segnaposto piè di pagina 5">
            <a:extLst>
              <a:ext uri="{FF2B5EF4-FFF2-40B4-BE49-F238E27FC236}">
                <a16:creationId xmlns:a16="http://schemas.microsoft.com/office/drawing/2014/main" id="{9BB9D0A7-FCF2-424D-8A6A-6C14D6FC9D73}"/>
              </a:ext>
            </a:extLst>
          </p:cNvPr>
          <p:cNvSpPr>
            <a:spLocks noGrp="1"/>
          </p:cNvSpPr>
          <p:nvPr>
            <p:ph type="ftr" sz="quarter" idx="11"/>
          </p:nvPr>
        </p:nvSpPr>
        <p:spPr/>
        <p:txBody>
          <a:bodyPr/>
          <a:lstStyle/>
          <a:p>
            <a:r>
              <a:rPr lang="en-US" spc="200"/>
              <a:t>Sample Footer Text</a:t>
            </a:r>
            <a:endParaRPr lang="en-US" spc="200" dirty="0"/>
          </a:p>
        </p:txBody>
      </p:sp>
      <p:sp>
        <p:nvSpPr>
          <p:cNvPr id="7" name="Segnaposto numero diapositiva 6">
            <a:extLst>
              <a:ext uri="{FF2B5EF4-FFF2-40B4-BE49-F238E27FC236}">
                <a16:creationId xmlns:a16="http://schemas.microsoft.com/office/drawing/2014/main" id="{9F134AC2-127B-C74E-BB38-1B880653B33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54348092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7685-BDD9-488F-B082-33592E0F1364}"/>
              </a:ext>
            </a:extLst>
          </p:cNvPr>
          <p:cNvSpPr>
            <a:spLocks noGrp="1"/>
          </p:cNvSpPr>
          <p:nvPr>
            <p:ph type="title"/>
          </p:nvPr>
        </p:nvSpPr>
        <p:spPr/>
        <p:txBody>
          <a:bodyPr wrap="square"/>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E9CB5FF-7FB5-4B8A-BF1C-48765D40B4C0}"/>
              </a:ext>
            </a:extLst>
          </p:cNvPr>
          <p:cNvSpPr>
            <a:spLocks noGrp="1"/>
          </p:cNvSpPr>
          <p:nvPr>
            <p:ph idx="1"/>
          </p:nvPr>
        </p:nvSpPr>
        <p:spPr>
          <a:xfrm>
            <a:off x="448056" y="1735200"/>
            <a:ext cx="11293200" cy="3783013"/>
          </a:xfrm>
        </p:spPr>
        <p:txBody>
          <a:bodyPr wrap="square"/>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BDA03860-F8F0-4186-B5D0-72C935B2C2A9}"/>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8" name="Slide Number Placeholder 5">
            <a:extLst>
              <a:ext uri="{FF2B5EF4-FFF2-40B4-BE49-F238E27FC236}">
                <a16:creationId xmlns:a16="http://schemas.microsoft.com/office/drawing/2014/main" id="{60B9D802-9E36-42DA-B6CA-6C937CBE8A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a:t>
            </a:fld>
            <a:endParaRPr lang="en-US" dirty="0"/>
          </a:p>
        </p:txBody>
      </p:sp>
      <p:sp>
        <p:nvSpPr>
          <p:cNvPr id="9" name="Date Placeholder 3">
            <a:extLst>
              <a:ext uri="{FF2B5EF4-FFF2-40B4-BE49-F238E27FC236}">
                <a16:creationId xmlns:a16="http://schemas.microsoft.com/office/drawing/2014/main" id="{C227B5A7-BF66-4C50-9DAD-A24070310B83}"/>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18, 2021</a:t>
            </a:fld>
            <a:endParaRPr lang="en-US" dirty="0"/>
          </a:p>
        </p:txBody>
      </p:sp>
    </p:spTree>
    <p:extLst>
      <p:ext uri="{BB962C8B-B14F-4D97-AF65-F5344CB8AC3E}">
        <p14:creationId xmlns:p14="http://schemas.microsoft.com/office/powerpoint/2010/main" val="590790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0CDB13-7F43-064B-AF56-3F047DB3F63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3B378AAA-82AC-B74C-836A-DE28577E6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3DA990CE-CF06-EE4C-AD4C-D09FE9F15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7251D00-7ECF-6E45-9C63-FAFDAB89FBC2}"/>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6" name="Segnaposto piè di pagina 5">
            <a:extLst>
              <a:ext uri="{FF2B5EF4-FFF2-40B4-BE49-F238E27FC236}">
                <a16:creationId xmlns:a16="http://schemas.microsoft.com/office/drawing/2014/main" id="{227A445D-DDFD-0443-8F6F-9CCC37FF1A9D}"/>
              </a:ext>
            </a:extLst>
          </p:cNvPr>
          <p:cNvSpPr>
            <a:spLocks noGrp="1"/>
          </p:cNvSpPr>
          <p:nvPr>
            <p:ph type="ftr" sz="quarter" idx="11"/>
          </p:nvPr>
        </p:nvSpPr>
        <p:spPr/>
        <p:txBody>
          <a:bodyPr/>
          <a:lstStyle/>
          <a:p>
            <a:r>
              <a:rPr lang="en-US" spc="200"/>
              <a:t>Sample Footer Text</a:t>
            </a:r>
            <a:endParaRPr lang="en-US" spc="200" dirty="0"/>
          </a:p>
        </p:txBody>
      </p:sp>
      <p:sp>
        <p:nvSpPr>
          <p:cNvPr id="7" name="Segnaposto numero diapositiva 6">
            <a:extLst>
              <a:ext uri="{FF2B5EF4-FFF2-40B4-BE49-F238E27FC236}">
                <a16:creationId xmlns:a16="http://schemas.microsoft.com/office/drawing/2014/main" id="{DCA173BA-8714-D942-A591-2D671C11C696}"/>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302021677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EC2796-5C39-CD4F-A8DF-84D0637E012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C161953A-27AF-1A48-87A6-9FED8BD61A5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7DE9F781-2287-7B4B-B443-D8A3BE3364DF}"/>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13173149-6730-6D45-BBA3-00A5567C1EA2}"/>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BBF3ABBD-7F4E-E841-AA3F-7A8144CB4101}"/>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36096937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ABEFB036-C5C8-674D-9627-7379BD808F04}"/>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D646344C-7DDB-CE48-B998-FBC56A1A8BF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1610D440-151D-1841-BAC7-BAB665F1664A}"/>
              </a:ext>
            </a:extLst>
          </p:cNvPr>
          <p:cNvSpPr>
            <a:spLocks noGrp="1"/>
          </p:cNvSpPr>
          <p:nvPr>
            <p:ph type="dt" sz="half" idx="10"/>
          </p:nvPr>
        </p:nvSpPr>
        <p:spPr/>
        <p:txBody>
          <a:body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5B7BD82E-223C-F94E-9288-857A89FA0A20}"/>
              </a:ext>
            </a:extLst>
          </p:cNvPr>
          <p:cNvSpPr>
            <a:spLocks noGrp="1"/>
          </p:cNvSpPr>
          <p:nvPr>
            <p:ph type="ftr" sz="quarter" idx="11"/>
          </p:nvPr>
        </p:nvSpPr>
        <p:spPr/>
        <p:txBody>
          <a:body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88568DCD-DDD6-9E47-96DB-3A5F70AF37D5}"/>
              </a:ext>
            </a:extLst>
          </p:cNvPr>
          <p:cNvSpPr>
            <a:spLocks noGrp="1"/>
          </p:cNvSpPr>
          <p:nvPr>
            <p:ph type="sldNum" sz="quarter" idx="12"/>
          </p:nvPr>
        </p:nvSpPr>
        <p:spPr/>
        <p:txBody>
          <a:body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50254703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2B8D-DB20-44D1-84BC-F76685913380}"/>
              </a:ext>
            </a:extLst>
          </p:cNvPr>
          <p:cNvSpPr>
            <a:spLocks noGrp="1"/>
          </p:cNvSpPr>
          <p:nvPr>
            <p:ph type="title"/>
          </p:nvPr>
        </p:nvSpPr>
        <p:spPr>
          <a:xfrm>
            <a:off x="448056" y="448056"/>
            <a:ext cx="11311128" cy="3401568"/>
          </a:xfrm>
        </p:spPr>
        <p:txBody>
          <a:bodyPr anchor="b">
            <a:normAutofit/>
          </a:bodyPr>
          <a:lstStyle>
            <a:lvl1pPr>
              <a:defRPr sz="6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594C298-618E-4642-8F2B-8DD253ED5C06}"/>
              </a:ext>
            </a:extLst>
          </p:cNvPr>
          <p:cNvSpPr>
            <a:spLocks noGrp="1"/>
          </p:cNvSpPr>
          <p:nvPr>
            <p:ph type="body" idx="1"/>
          </p:nvPr>
        </p:nvSpPr>
        <p:spPr>
          <a:xfrm>
            <a:off x="448056" y="4471416"/>
            <a:ext cx="11292840" cy="1481328"/>
          </a:xfrm>
        </p:spPr>
        <p:txBody>
          <a:bodyPr/>
          <a:lstStyle>
            <a:lvl1pPr marL="0" indent="0">
              <a:lnSpc>
                <a:spcPct val="120000"/>
              </a:lnSpc>
              <a:buNone/>
              <a:defRPr sz="2400">
                <a:solidFill>
                  <a:schemeClr val="tx2">
                    <a:alpha val="5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B3ECD5-2EEA-457B-9C93-36F8AF368EC7}"/>
              </a:ext>
            </a:extLst>
          </p:cNvPr>
          <p:cNvSpPr>
            <a:spLocks noGrp="1"/>
          </p:cNvSpPr>
          <p:nvPr>
            <p:ph type="dt" sz="half" idx="10"/>
          </p:nvPr>
        </p:nvSpPr>
        <p:spPr>
          <a:xfrm>
            <a:off x="438912" y="6153912"/>
            <a:ext cx="3456432" cy="502920"/>
          </a:xfrm>
          <a:prstGeom prst="rect">
            <a:avLst/>
          </a:prstGeom>
        </p:spPr>
        <p:txBody>
          <a:bodyPr/>
          <a:lstStyle/>
          <a:p>
            <a:fld id="{10EDCA73-0A86-4195-A787-75037827079D}" type="datetime2">
              <a:rPr lang="en-US" smtClean="0"/>
              <a:t>Thursday, November 18, 2021</a:t>
            </a:fld>
            <a:endParaRPr lang="en-US"/>
          </a:p>
        </p:txBody>
      </p:sp>
      <p:sp>
        <p:nvSpPr>
          <p:cNvPr id="5" name="Footer Placeholder 4">
            <a:extLst>
              <a:ext uri="{FF2B5EF4-FFF2-40B4-BE49-F238E27FC236}">
                <a16:creationId xmlns:a16="http://schemas.microsoft.com/office/drawing/2014/main" id="{D79A15D4-F172-4025-9290-C8F5D41972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926CD73-9984-4E1D-BD74-37115C1F4C57}"/>
              </a:ext>
            </a:extLst>
          </p:cNvPr>
          <p:cNvSpPr>
            <a:spLocks noGrp="1"/>
          </p:cNvSpPr>
          <p:nvPr>
            <p:ph type="sldNum" sz="quarter" idx="12"/>
          </p:nvPr>
        </p:nvSpPr>
        <p:spPr/>
        <p:txBody>
          <a:bodyPr rIns="219456"/>
          <a:lstStyle/>
          <a:p>
            <a:fld id="{0D309695-DEC3-40DA-9DF5-330280C9D0E8}" type="slidenum">
              <a:rPr lang="en-US" smtClean="0"/>
              <a:t>‹N›</a:t>
            </a:fld>
            <a:endParaRPr lang="en-US"/>
          </a:p>
        </p:txBody>
      </p:sp>
      <p:cxnSp>
        <p:nvCxnSpPr>
          <p:cNvPr id="8" name="Straight Connector 7">
            <a:extLst>
              <a:ext uri="{FF2B5EF4-FFF2-40B4-BE49-F238E27FC236}">
                <a16:creationId xmlns:a16="http://schemas.microsoft.com/office/drawing/2014/main" id="{E99FAD47-5E44-4EE5-A422-A77593F8F3A3}"/>
              </a:ext>
            </a:extLst>
          </p:cNvPr>
          <p:cNvCxnSpPr>
            <a:cxnSpLocks/>
          </p:cNvCxnSpPr>
          <p:nvPr/>
        </p:nvCxnSpPr>
        <p:spPr>
          <a:xfrm>
            <a:off x="449400" y="4122000"/>
            <a:ext cx="11293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29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4E41-AB27-418C-AA9E-8F863DDE362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8B9E10A-E18D-4122-A71B-0A22F695E076}"/>
              </a:ext>
            </a:extLst>
          </p:cNvPr>
          <p:cNvSpPr>
            <a:spLocks noGrp="1"/>
          </p:cNvSpPr>
          <p:nvPr>
            <p:ph sz="half" idx="1"/>
          </p:nvPr>
        </p:nvSpPr>
        <p:spPr>
          <a:xfrm>
            <a:off x="448056" y="1735200"/>
            <a:ext cx="5431536" cy="4214750"/>
          </a:xfrm>
        </p:spPr>
        <p:txBody>
          <a:bodyPr/>
          <a:lstStyle>
            <a:lvl1pPr marL="450000">
              <a:defRPr/>
            </a:lvl1pPr>
            <a:lvl2pPr marL="900000">
              <a:defRPr/>
            </a:lvl2pPr>
            <a:lvl3pPr marL="1350000">
              <a:defRPr/>
            </a:lvl3pPr>
            <a:lvl4pPr marL="1800000">
              <a:defRPr/>
            </a:lvl4pPr>
            <a:lvl5pPr marL="225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0CB980D-2720-431B-88C8-4D837023BBFF}"/>
              </a:ext>
            </a:extLst>
          </p:cNvPr>
          <p:cNvSpPr>
            <a:spLocks noGrp="1"/>
          </p:cNvSpPr>
          <p:nvPr>
            <p:ph sz="half" idx="2"/>
          </p:nvPr>
        </p:nvSpPr>
        <p:spPr>
          <a:xfrm>
            <a:off x="6309360" y="1735200"/>
            <a:ext cx="5431536" cy="4214750"/>
          </a:xfrm>
        </p:spPr>
        <p:txBody>
          <a:bodyPr/>
          <a:lstStyle>
            <a:lvl2pPr marL="900000">
              <a:defRPr/>
            </a:lvl2pPr>
            <a:lvl3pPr marL="1350000">
              <a:defRPr/>
            </a:lvl3pPr>
            <a:lvl4pPr marL="1800000">
              <a:defRPr/>
            </a:lvl4pPr>
            <a:lvl5pPr marL="243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E8EB211-F6F7-4C53-B25F-F1EBF7A8BF4E}"/>
              </a:ext>
            </a:extLst>
          </p:cNvPr>
          <p:cNvSpPr>
            <a:spLocks noGrp="1"/>
          </p:cNvSpPr>
          <p:nvPr>
            <p:ph type="dt" sz="half" idx="10"/>
          </p:nvPr>
        </p:nvSpPr>
        <p:spPr>
          <a:xfrm>
            <a:off x="438912" y="6153912"/>
            <a:ext cx="3456432" cy="502920"/>
          </a:xfrm>
          <a:prstGeom prst="rect">
            <a:avLst/>
          </a:prstGeom>
        </p:spPr>
        <p:txBody>
          <a:bodyPr/>
          <a:lstStyle/>
          <a:p>
            <a:fld id="{83C75374-B296-498E-A935-80631EA9020D}" type="datetime2">
              <a:rPr lang="en-US" smtClean="0"/>
              <a:t>Thursday, November 18, 2021</a:t>
            </a:fld>
            <a:endParaRPr lang="en-US"/>
          </a:p>
        </p:txBody>
      </p:sp>
      <p:sp>
        <p:nvSpPr>
          <p:cNvPr id="6" name="Footer Placeholder 5">
            <a:extLst>
              <a:ext uri="{FF2B5EF4-FFF2-40B4-BE49-F238E27FC236}">
                <a16:creationId xmlns:a16="http://schemas.microsoft.com/office/drawing/2014/main" id="{D0AA830D-482E-415E-B855-D561B94BDC2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D7FB2AC-9F49-4D35-8C5E-ECECC6B13134}"/>
              </a:ext>
            </a:extLst>
          </p:cNvPr>
          <p:cNvSpPr>
            <a:spLocks noGrp="1"/>
          </p:cNvSpPr>
          <p:nvPr>
            <p:ph type="sldNum" sz="quarter" idx="12"/>
          </p:nvPr>
        </p:nvSpPr>
        <p:spPr/>
        <p:txBody>
          <a:bodyPr rIns="219456"/>
          <a:lstStyle/>
          <a:p>
            <a:fld id="{0D309695-DEC3-40DA-9DF5-330280C9D0E8}" type="slidenum">
              <a:rPr lang="en-US" smtClean="0"/>
              <a:t>‹N›</a:t>
            </a:fld>
            <a:endParaRPr lang="en-US"/>
          </a:p>
        </p:txBody>
      </p:sp>
    </p:spTree>
    <p:extLst>
      <p:ext uri="{BB962C8B-B14F-4D97-AF65-F5344CB8AC3E}">
        <p14:creationId xmlns:p14="http://schemas.microsoft.com/office/powerpoint/2010/main" val="1261900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25D59-DC0A-4295-8714-902B54B983AF}"/>
              </a:ext>
            </a:extLst>
          </p:cNvPr>
          <p:cNvSpPr>
            <a:spLocks noGrp="1"/>
          </p:cNvSpPr>
          <p:nvPr>
            <p:ph type="title"/>
          </p:nvPr>
        </p:nvSpPr>
        <p:spPr>
          <a:xfrm>
            <a:off x="448056" y="388800"/>
            <a:ext cx="11311128" cy="114120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7A33E2-E7AE-4E37-9DF1-69697E45D2A7}"/>
              </a:ext>
            </a:extLst>
          </p:cNvPr>
          <p:cNvSpPr>
            <a:spLocks noGrp="1"/>
          </p:cNvSpPr>
          <p:nvPr>
            <p:ph type="body" idx="1"/>
          </p:nvPr>
        </p:nvSpPr>
        <p:spPr>
          <a:xfrm>
            <a:off x="448056"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2E79D5-E651-4B82-AFAA-DE6E16AC3EB8}"/>
              </a:ext>
            </a:extLst>
          </p:cNvPr>
          <p:cNvSpPr>
            <a:spLocks noGrp="1"/>
          </p:cNvSpPr>
          <p:nvPr>
            <p:ph sz="half" idx="2"/>
          </p:nvPr>
        </p:nvSpPr>
        <p:spPr>
          <a:xfrm>
            <a:off x="448056"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1A91196-F771-42C3-A726-A4ECF561FFF3}"/>
              </a:ext>
            </a:extLst>
          </p:cNvPr>
          <p:cNvSpPr>
            <a:spLocks noGrp="1"/>
          </p:cNvSpPr>
          <p:nvPr>
            <p:ph type="body" sz="quarter" idx="3"/>
          </p:nvPr>
        </p:nvSpPr>
        <p:spPr>
          <a:xfrm>
            <a:off x="6309360" y="1774952"/>
            <a:ext cx="5431536" cy="612648"/>
          </a:xfrm>
        </p:spPr>
        <p:txBody>
          <a:bodyPr anchor="t">
            <a:normAutofit/>
          </a:bodyPr>
          <a:lstStyle>
            <a:lvl1pPr marL="0" indent="0">
              <a:lnSpc>
                <a:spcPct val="100000"/>
              </a:lnSpc>
              <a:buNone/>
              <a:defRPr sz="2000" b="0" i="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76BA18-D373-4B5F-B812-5D5E4C2378E7}"/>
              </a:ext>
            </a:extLst>
          </p:cNvPr>
          <p:cNvSpPr>
            <a:spLocks noGrp="1"/>
          </p:cNvSpPr>
          <p:nvPr>
            <p:ph sz="quarter" idx="4"/>
          </p:nvPr>
        </p:nvSpPr>
        <p:spPr>
          <a:xfrm>
            <a:off x="6309360" y="2752344"/>
            <a:ext cx="5431536"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F395D0EB-9F99-4C95-ADA6-AC6B493CCA9D}"/>
              </a:ext>
            </a:extLst>
          </p:cNvPr>
          <p:cNvSpPr>
            <a:spLocks noGrp="1"/>
          </p:cNvSpPr>
          <p:nvPr>
            <p:ph type="dt" sz="half" idx="10"/>
          </p:nvPr>
        </p:nvSpPr>
        <p:spPr>
          <a:xfrm>
            <a:off x="438912" y="6153912"/>
            <a:ext cx="3456432" cy="502920"/>
          </a:xfrm>
          <a:prstGeom prst="rect">
            <a:avLst/>
          </a:prstGeom>
        </p:spPr>
        <p:txBody>
          <a:bodyPr/>
          <a:lstStyle/>
          <a:p>
            <a:fld id="{B098B728-214A-4ABC-8432-5B3A5A66A987}" type="datetime2">
              <a:rPr lang="en-US" smtClean="0"/>
              <a:t>Thursday, November 18, 2021</a:t>
            </a:fld>
            <a:endParaRPr lang="en-US" dirty="0"/>
          </a:p>
        </p:txBody>
      </p:sp>
      <p:sp>
        <p:nvSpPr>
          <p:cNvPr id="8" name="Footer Placeholder 7">
            <a:extLst>
              <a:ext uri="{FF2B5EF4-FFF2-40B4-BE49-F238E27FC236}">
                <a16:creationId xmlns:a16="http://schemas.microsoft.com/office/drawing/2014/main" id="{27EB69A9-1E48-4683-8873-D888C39E6EE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57E419C-3010-4562-BA4B-ECBC2DBE629E}"/>
              </a:ext>
            </a:extLst>
          </p:cNvPr>
          <p:cNvSpPr>
            <a:spLocks noGrp="1"/>
          </p:cNvSpPr>
          <p:nvPr>
            <p:ph type="sldNum" sz="quarter" idx="12"/>
          </p:nvPr>
        </p:nvSpPr>
        <p:spPr/>
        <p:txBody>
          <a:bodyPr rIns="219456"/>
          <a:lstStyle/>
          <a:p>
            <a:fld id="{0D309695-DEC3-40DA-9DF5-330280C9D0E8}" type="slidenum">
              <a:rPr lang="en-US" smtClean="0"/>
              <a:t>‹N›</a:t>
            </a:fld>
            <a:endParaRPr lang="en-US"/>
          </a:p>
        </p:txBody>
      </p:sp>
    </p:spTree>
    <p:extLst>
      <p:ext uri="{BB962C8B-B14F-4D97-AF65-F5344CB8AC3E}">
        <p14:creationId xmlns:p14="http://schemas.microsoft.com/office/powerpoint/2010/main" val="2664039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8066-A255-4886-A4B0-2AC829A768F3}"/>
              </a:ext>
            </a:extLst>
          </p:cNvPr>
          <p:cNvSpPr>
            <a:spLocks noGrp="1"/>
          </p:cNvSpPr>
          <p:nvPr>
            <p:ph type="title"/>
          </p:nvPr>
        </p:nvSpPr>
        <p:spPr>
          <a:xfrm>
            <a:off x="448056" y="388800"/>
            <a:ext cx="11311128" cy="5559552"/>
          </a:xfrm>
        </p:spPr>
        <p:txBody>
          <a:bodyPr wrap="square"/>
          <a:lstStyle/>
          <a:p>
            <a:r>
              <a:rPr lang="en-US"/>
              <a:t>Click to edit Master title style</a:t>
            </a:r>
            <a:endParaRPr lang="en-US" dirty="0"/>
          </a:p>
        </p:txBody>
      </p:sp>
      <p:sp>
        <p:nvSpPr>
          <p:cNvPr id="3" name="Date Placeholder 2">
            <a:extLst>
              <a:ext uri="{FF2B5EF4-FFF2-40B4-BE49-F238E27FC236}">
                <a16:creationId xmlns:a16="http://schemas.microsoft.com/office/drawing/2014/main" id="{2068D80A-6560-46E3-AF30-9CEC54EA747C}"/>
              </a:ext>
            </a:extLst>
          </p:cNvPr>
          <p:cNvSpPr>
            <a:spLocks noGrp="1"/>
          </p:cNvSpPr>
          <p:nvPr>
            <p:ph type="dt" sz="half" idx="10"/>
          </p:nvPr>
        </p:nvSpPr>
        <p:spPr>
          <a:xfrm>
            <a:off x="438912" y="6153912"/>
            <a:ext cx="3456432" cy="502920"/>
          </a:xfrm>
          <a:prstGeom prst="rect">
            <a:avLst/>
          </a:prstGeom>
        </p:spPr>
        <p:txBody>
          <a:bodyPr/>
          <a:lstStyle/>
          <a:p>
            <a:fld id="{015F02D0-6806-43AF-9888-2359BF40C204}" type="datetime2">
              <a:rPr lang="en-US" smtClean="0"/>
              <a:t>Thursday, November 18, 2021</a:t>
            </a:fld>
            <a:endParaRPr lang="en-US"/>
          </a:p>
        </p:txBody>
      </p:sp>
      <p:sp>
        <p:nvSpPr>
          <p:cNvPr id="4" name="Footer Placeholder 3">
            <a:extLst>
              <a:ext uri="{FF2B5EF4-FFF2-40B4-BE49-F238E27FC236}">
                <a16:creationId xmlns:a16="http://schemas.microsoft.com/office/drawing/2014/main" id="{4AB673C2-FB1E-46F5-8CFB-93B9DB80707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91E2120-410F-4382-81AB-37F161F72150}"/>
              </a:ext>
            </a:extLst>
          </p:cNvPr>
          <p:cNvSpPr>
            <a:spLocks noGrp="1"/>
          </p:cNvSpPr>
          <p:nvPr>
            <p:ph type="sldNum" sz="quarter" idx="12"/>
          </p:nvPr>
        </p:nvSpPr>
        <p:spPr/>
        <p:txBody>
          <a:bodyPr rIns="219456"/>
          <a:lstStyle/>
          <a:p>
            <a:fld id="{0D309695-DEC3-40DA-9DF5-330280C9D0E8}" type="slidenum">
              <a:rPr lang="en-US" smtClean="0"/>
              <a:t>‹N›</a:t>
            </a:fld>
            <a:endParaRPr lang="en-US"/>
          </a:p>
        </p:txBody>
      </p:sp>
    </p:spTree>
    <p:extLst>
      <p:ext uri="{BB962C8B-B14F-4D97-AF65-F5344CB8AC3E}">
        <p14:creationId xmlns:p14="http://schemas.microsoft.com/office/powerpoint/2010/main" val="1350559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802222-E41B-48E7-BF06-5C5509D621C0}"/>
              </a:ext>
            </a:extLst>
          </p:cNvPr>
          <p:cNvSpPr>
            <a:spLocks noGrp="1"/>
          </p:cNvSpPr>
          <p:nvPr>
            <p:ph type="dt" sz="half" idx="10"/>
          </p:nvPr>
        </p:nvSpPr>
        <p:spPr>
          <a:xfrm>
            <a:off x="438912" y="6153912"/>
            <a:ext cx="3456432" cy="502920"/>
          </a:xfrm>
          <a:prstGeom prst="rect">
            <a:avLst/>
          </a:prstGeom>
        </p:spPr>
        <p:txBody>
          <a:bodyPr/>
          <a:lstStyle/>
          <a:p>
            <a:fld id="{8EE14D2D-B1AF-4197-82D6-FC1F8BD05681}" type="datetime2">
              <a:rPr lang="en-US" smtClean="0"/>
              <a:t>Thursday, November 18, 2021</a:t>
            </a:fld>
            <a:endParaRPr lang="en-US"/>
          </a:p>
        </p:txBody>
      </p:sp>
      <p:sp>
        <p:nvSpPr>
          <p:cNvPr id="3" name="Footer Placeholder 2">
            <a:extLst>
              <a:ext uri="{FF2B5EF4-FFF2-40B4-BE49-F238E27FC236}">
                <a16:creationId xmlns:a16="http://schemas.microsoft.com/office/drawing/2014/main" id="{17A636E3-B721-46E8-882F-C123530F0FE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C4FC1178-3E0E-449A-B799-009C04C069AF}"/>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3424428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3392-4FF4-4922-A14E-8AA23A9BDD7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4FB38E-5055-4C9B-9A3B-A7B3A4887944}"/>
              </a:ext>
            </a:extLst>
          </p:cNvPr>
          <p:cNvSpPr>
            <a:spLocks noGrp="1"/>
          </p:cNvSpPr>
          <p:nvPr>
            <p:ph idx="1"/>
          </p:nvPr>
        </p:nvSpPr>
        <p:spPr>
          <a:xfrm>
            <a:off x="4370832" y="393192"/>
            <a:ext cx="7379208" cy="5559552"/>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E2EC2DB-2ED3-408C-BFF2-F413C9D8F91E}"/>
              </a:ext>
            </a:extLst>
          </p:cNvPr>
          <p:cNvSpPr>
            <a:spLocks noGrp="1"/>
          </p:cNvSpPr>
          <p:nvPr>
            <p:ph type="body" sz="half" idx="2"/>
          </p:nvPr>
        </p:nvSpPr>
        <p:spPr>
          <a:xfrm>
            <a:off x="448056" y="1733550"/>
            <a:ext cx="3447288" cy="421919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374FDF-3000-4B2C-AC88-8CE34D680596}"/>
              </a:ext>
            </a:extLst>
          </p:cNvPr>
          <p:cNvSpPr>
            <a:spLocks noGrp="1"/>
          </p:cNvSpPr>
          <p:nvPr>
            <p:ph type="dt" sz="half" idx="10"/>
          </p:nvPr>
        </p:nvSpPr>
        <p:spPr>
          <a:xfrm>
            <a:off x="438912" y="6153912"/>
            <a:ext cx="3456432" cy="502920"/>
          </a:xfrm>
          <a:prstGeom prst="rect">
            <a:avLst/>
          </a:prstGeom>
        </p:spPr>
        <p:txBody>
          <a:bodyPr/>
          <a:lstStyle/>
          <a:p>
            <a:fld id="{98771CEB-9838-4245-91B8-EFBAFE2D8B44}" type="datetime2">
              <a:rPr lang="en-US" smtClean="0"/>
              <a:t>Thursday, November 18, 2021</a:t>
            </a:fld>
            <a:endParaRPr lang="en-US"/>
          </a:p>
        </p:txBody>
      </p:sp>
      <p:sp>
        <p:nvSpPr>
          <p:cNvPr id="6" name="Footer Placeholder 5">
            <a:extLst>
              <a:ext uri="{FF2B5EF4-FFF2-40B4-BE49-F238E27FC236}">
                <a16:creationId xmlns:a16="http://schemas.microsoft.com/office/drawing/2014/main" id="{0DA0B7F4-5B8C-49BD-9BDA-FCBD13E242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502BC00-0803-4A53-8657-91CE0DB80E54}"/>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109644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2A98-C272-40D9-B75A-77A3D58678E0}"/>
              </a:ext>
            </a:extLst>
          </p:cNvPr>
          <p:cNvSpPr>
            <a:spLocks noGrp="1"/>
          </p:cNvSpPr>
          <p:nvPr>
            <p:ph type="title"/>
          </p:nvPr>
        </p:nvSpPr>
        <p:spPr>
          <a:xfrm>
            <a:off x="448056" y="388800"/>
            <a:ext cx="3447288" cy="1069848"/>
          </a:xfrm>
        </p:spPr>
        <p:txBody>
          <a:bodyPr wrap="square"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AD50DAC-9AC3-4A9A-91B7-6C95E4362561}"/>
              </a:ext>
            </a:extLst>
          </p:cNvPr>
          <p:cNvSpPr>
            <a:spLocks noGrp="1"/>
          </p:cNvSpPr>
          <p:nvPr>
            <p:ph type="pic" idx="1"/>
          </p:nvPr>
        </p:nvSpPr>
        <p:spPr>
          <a:xfrm>
            <a:off x="4370832" y="441324"/>
            <a:ext cx="7373112" cy="55114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3721B04-C243-49A9-B5D3-483379290943}"/>
              </a:ext>
            </a:extLst>
          </p:cNvPr>
          <p:cNvSpPr>
            <a:spLocks noGrp="1"/>
          </p:cNvSpPr>
          <p:nvPr>
            <p:ph type="body" sz="half" idx="2"/>
          </p:nvPr>
        </p:nvSpPr>
        <p:spPr>
          <a:xfrm>
            <a:off x="448056" y="1735200"/>
            <a:ext cx="3447288" cy="421475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E949C-DD35-44F6-B45A-35134D7E1299}"/>
              </a:ext>
            </a:extLst>
          </p:cNvPr>
          <p:cNvSpPr>
            <a:spLocks noGrp="1"/>
          </p:cNvSpPr>
          <p:nvPr>
            <p:ph type="dt" sz="half" idx="10"/>
          </p:nvPr>
        </p:nvSpPr>
        <p:spPr>
          <a:xfrm>
            <a:off x="438912" y="6153912"/>
            <a:ext cx="3456432" cy="502920"/>
          </a:xfrm>
          <a:prstGeom prst="rect">
            <a:avLst/>
          </a:prstGeom>
        </p:spPr>
        <p:txBody>
          <a:bodyPr/>
          <a:lstStyle/>
          <a:p>
            <a:fld id="{51D3F6BF-A585-41F8-88DF-7E5D069F892A}" type="datetime2">
              <a:rPr lang="en-US" smtClean="0"/>
              <a:t>Thursday, November 18, 2021</a:t>
            </a:fld>
            <a:endParaRPr lang="en-US"/>
          </a:p>
        </p:txBody>
      </p:sp>
      <p:sp>
        <p:nvSpPr>
          <p:cNvPr id="6" name="Footer Placeholder 5">
            <a:extLst>
              <a:ext uri="{FF2B5EF4-FFF2-40B4-BE49-F238E27FC236}">
                <a16:creationId xmlns:a16="http://schemas.microsoft.com/office/drawing/2014/main" id="{6BC70102-4B8E-4FEC-9BB7-97FDC1EABF8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6693AF-08A9-4388-A9B8-174D53955998}"/>
              </a:ext>
            </a:extLst>
          </p:cNvPr>
          <p:cNvSpPr>
            <a:spLocks noGrp="1"/>
          </p:cNvSpPr>
          <p:nvPr>
            <p:ph type="sldNum" sz="quarter" idx="12"/>
          </p:nvPr>
        </p:nvSpPr>
        <p:spPr/>
        <p:txBody>
          <a:bodyPr/>
          <a:lstStyle/>
          <a:p>
            <a:fld id="{0D309695-DEC3-40DA-9DF5-330280C9D0E8}" type="slidenum">
              <a:rPr lang="en-US" smtClean="0"/>
              <a:t>‹N›</a:t>
            </a:fld>
            <a:endParaRPr lang="en-US"/>
          </a:p>
        </p:txBody>
      </p:sp>
    </p:spTree>
    <p:extLst>
      <p:ext uri="{BB962C8B-B14F-4D97-AF65-F5344CB8AC3E}">
        <p14:creationId xmlns:p14="http://schemas.microsoft.com/office/powerpoint/2010/main" val="4029102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DBCE8-F60C-4E3A-83C0-BDE8DD2DE1FD}"/>
              </a:ext>
            </a:extLst>
          </p:cNvPr>
          <p:cNvSpPr>
            <a:spLocks noGrp="1"/>
          </p:cNvSpPr>
          <p:nvPr>
            <p:ph type="title"/>
          </p:nvPr>
        </p:nvSpPr>
        <p:spPr>
          <a:xfrm>
            <a:off x="448056" y="388800"/>
            <a:ext cx="11301984" cy="11412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BC57F-72F2-48BC-B1EE-1F2C6155D72E}"/>
              </a:ext>
            </a:extLst>
          </p:cNvPr>
          <p:cNvSpPr>
            <a:spLocks noGrp="1"/>
          </p:cNvSpPr>
          <p:nvPr>
            <p:ph type="body" idx="1"/>
          </p:nvPr>
        </p:nvSpPr>
        <p:spPr>
          <a:xfrm>
            <a:off x="448056" y="1733550"/>
            <a:ext cx="11293200" cy="3783013"/>
          </a:xfrm>
          <a:prstGeom prst="rect">
            <a:avLst/>
          </a:prstGeom>
        </p:spPr>
        <p:txBody>
          <a:bodyPr vert="horz" lIns="0" tIns="0" rIns="9144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30FBC45-A4BC-4EE5-82B1-8BC79122559A}"/>
              </a:ext>
            </a:extLst>
          </p:cNvPr>
          <p:cNvSpPr>
            <a:spLocks noGrp="1"/>
          </p:cNvSpPr>
          <p:nvPr>
            <p:ph type="ftr" sz="quarter" idx="3"/>
          </p:nvPr>
        </p:nvSpPr>
        <p:spPr>
          <a:xfrm>
            <a:off x="4370832" y="6153912"/>
            <a:ext cx="5397056" cy="502920"/>
          </a:xfrm>
          <a:prstGeom prst="rect">
            <a:avLst/>
          </a:prstGeom>
        </p:spPr>
        <p:txBody>
          <a:bodyPr vert="horz" lIns="0" tIns="0" rIns="91440" bIns="0" rtlCol="0" anchor="ctr"/>
          <a:lstStyle>
            <a:lvl1pPr algn="l">
              <a:defRPr sz="900" cap="all" spc="200" baseline="0">
                <a:solidFill>
                  <a:schemeClr val="tx2">
                    <a:alpha val="55000"/>
                  </a:schemeClr>
                </a:solidFill>
              </a:defRPr>
            </a:lvl1pPr>
          </a:lstStyle>
          <a:p>
            <a:r>
              <a:rPr lang="en-US" spc="200" dirty="0"/>
              <a:t>Sample Footer Text</a:t>
            </a:r>
          </a:p>
        </p:txBody>
      </p:sp>
      <p:sp>
        <p:nvSpPr>
          <p:cNvPr id="6" name="Slide Number Placeholder 5">
            <a:extLst>
              <a:ext uri="{FF2B5EF4-FFF2-40B4-BE49-F238E27FC236}">
                <a16:creationId xmlns:a16="http://schemas.microsoft.com/office/drawing/2014/main" id="{725E1300-1995-409E-B058-59180872B694}"/>
              </a:ext>
            </a:extLst>
          </p:cNvPr>
          <p:cNvSpPr>
            <a:spLocks noGrp="1"/>
          </p:cNvSpPr>
          <p:nvPr>
            <p:ph type="sldNum" sz="quarter" idx="4"/>
          </p:nvPr>
        </p:nvSpPr>
        <p:spPr>
          <a:xfrm>
            <a:off x="10238232" y="6153912"/>
            <a:ext cx="1510856" cy="502920"/>
          </a:xfrm>
          <a:prstGeom prst="rect">
            <a:avLst/>
          </a:prstGeom>
        </p:spPr>
        <p:txBody>
          <a:bodyPr vert="horz" lIns="0" tIns="0" rIns="0" bIns="0" rtlCol="0" anchor="ctr"/>
          <a:lstStyle>
            <a:lvl1pPr algn="r">
              <a:defRPr sz="900">
                <a:solidFill>
                  <a:schemeClr val="tx2">
                    <a:alpha val="55000"/>
                  </a:schemeClr>
                </a:solidFill>
              </a:defRPr>
            </a:lvl1pPr>
          </a:lstStyle>
          <a:p>
            <a:fld id="{0D309695-DEC3-40DA-9DF5-330280C9D0E8}" type="slidenum">
              <a:rPr lang="en-US" smtClean="0"/>
              <a:pPr/>
              <a:t>‹N›</a:t>
            </a:fld>
            <a:endParaRPr lang="en-US" dirty="0"/>
          </a:p>
        </p:txBody>
      </p:sp>
      <p:sp>
        <p:nvSpPr>
          <p:cNvPr id="10" name="Date Placeholder 3">
            <a:extLst>
              <a:ext uri="{FF2B5EF4-FFF2-40B4-BE49-F238E27FC236}">
                <a16:creationId xmlns:a16="http://schemas.microsoft.com/office/drawing/2014/main" id="{639030E9-7F3B-403F-96B2-7C2C627C30A0}"/>
              </a:ext>
            </a:extLst>
          </p:cNvPr>
          <p:cNvSpPr>
            <a:spLocks noGrp="1"/>
          </p:cNvSpPr>
          <p:nvPr>
            <p:ph type="dt" sz="half" idx="2"/>
          </p:nvPr>
        </p:nvSpPr>
        <p:spPr>
          <a:xfrm>
            <a:off x="442912" y="6152968"/>
            <a:ext cx="3457576" cy="502920"/>
          </a:xfrm>
          <a:prstGeom prst="rect">
            <a:avLst/>
          </a:prstGeom>
        </p:spPr>
        <p:txBody>
          <a:bodyPr wrap="square" lIns="0" tIns="0" rIns="0" bIns="0" anchor="ctr" anchorCtr="0">
            <a:normAutofit/>
          </a:bodyPr>
          <a:lstStyle>
            <a:lvl1pPr>
              <a:defRPr sz="900" cap="all" spc="200" baseline="0">
                <a:solidFill>
                  <a:schemeClr val="tx1">
                    <a:alpha val="55000"/>
                  </a:schemeClr>
                </a:solidFill>
              </a:defRPr>
            </a:lvl1pPr>
          </a:lstStyle>
          <a:p>
            <a:fld id="{8256C2ED-54A4-480D-B5C8-65C0D62359B9}" type="datetime2">
              <a:rPr lang="en-US" smtClean="0"/>
              <a:pPr/>
              <a:t>Thursday, November 18, 2021</a:t>
            </a:fld>
            <a:endParaRPr lang="en-US" dirty="0"/>
          </a:p>
        </p:txBody>
      </p:sp>
    </p:spTree>
    <p:extLst>
      <p:ext uri="{BB962C8B-B14F-4D97-AF65-F5344CB8AC3E}">
        <p14:creationId xmlns:p14="http://schemas.microsoft.com/office/powerpoint/2010/main" val="406213219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12" r:id="rId6"/>
    <p:sldLayoutId id="2147483707" r:id="rId7"/>
    <p:sldLayoutId id="2147483708" r:id="rId8"/>
    <p:sldLayoutId id="2147483709" r:id="rId9"/>
    <p:sldLayoutId id="2147483711" r:id="rId10"/>
    <p:sldLayoutId id="2147483710" r:id="rId11"/>
  </p:sldLayoutIdLst>
  <p:hf sldNum="0" hdr="0" ftr="0" dt="0"/>
  <p:txStyles>
    <p:titleStyle>
      <a:lvl1pPr algn="l" defTabSz="914400" rtl="0" eaLnBrk="1" latinLnBrk="0" hangingPunct="1">
        <a:lnSpc>
          <a:spcPct val="90000"/>
        </a:lnSpc>
        <a:spcBef>
          <a:spcPct val="0"/>
        </a:spcBef>
        <a:buNone/>
        <a:defRPr sz="3200" i="1" kern="1200">
          <a:solidFill>
            <a:schemeClr val="tx2"/>
          </a:solidFill>
          <a:latin typeface="+mj-lt"/>
          <a:ea typeface="+mj-ea"/>
          <a:cs typeface="+mj-cs"/>
        </a:defRPr>
      </a:lvl1pPr>
    </p:titleStyle>
    <p:bodyStyle>
      <a:lvl1pPr marL="450000" indent="-448056" algn="l" defTabSz="914400" rtl="0" eaLnBrk="1" latinLnBrk="0" hangingPunct="1">
        <a:lnSpc>
          <a:spcPct val="120000"/>
        </a:lnSpc>
        <a:spcBef>
          <a:spcPts val="1000"/>
        </a:spcBef>
        <a:buFont typeface="Calibri Light" panose="020F0302020204030204" pitchFamily="34" charset="0"/>
        <a:buChar char="→"/>
        <a:defRPr sz="2200" kern="1200">
          <a:solidFill>
            <a:schemeClr val="tx2">
              <a:alpha val="55000"/>
            </a:schemeClr>
          </a:solidFill>
          <a:latin typeface="+mn-lt"/>
          <a:ea typeface="+mn-ea"/>
          <a:cs typeface="+mn-cs"/>
        </a:defRPr>
      </a:lvl1pPr>
      <a:lvl2pPr marL="9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2pPr>
      <a:lvl3pPr marL="13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3pPr>
      <a:lvl4pPr marL="180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4pPr>
      <a:lvl5pPr marL="2250000" indent="-448056" algn="l" defTabSz="914400" rtl="0" eaLnBrk="1" latinLnBrk="0" hangingPunct="1">
        <a:lnSpc>
          <a:spcPct val="120000"/>
        </a:lnSpc>
        <a:spcBef>
          <a:spcPts val="500"/>
        </a:spcBef>
        <a:buFont typeface="Calibri Light" panose="020F0302020204030204" pitchFamily="34" charset="0"/>
        <a:buChar char="→"/>
        <a:defRPr sz="2200" kern="1200">
          <a:solidFill>
            <a:schemeClr val="tx2">
              <a:alpha val="5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EFF93BC-6F4E-2242-8C9C-42B3B19C8F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C45C9C94-DED1-E440-9C01-DD0616C898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D42186A-3547-064F-B7E9-56EBDB3EC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6C2ED-54A4-480D-B5C8-65C0D62359B9}" type="datetime2">
              <a:rPr lang="en-US" smtClean="0"/>
              <a:pPr/>
              <a:t>Thursday, November 18, 2021</a:t>
            </a:fld>
            <a:endParaRPr lang="en-US" dirty="0"/>
          </a:p>
        </p:txBody>
      </p:sp>
      <p:sp>
        <p:nvSpPr>
          <p:cNvPr id="5" name="Segnaposto piè di pagina 4">
            <a:extLst>
              <a:ext uri="{FF2B5EF4-FFF2-40B4-BE49-F238E27FC236}">
                <a16:creationId xmlns:a16="http://schemas.microsoft.com/office/drawing/2014/main" id="{046E7077-D8C0-7C4E-B196-373DFEA104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pc="200"/>
              <a:t>Sample Footer Text</a:t>
            </a:r>
            <a:endParaRPr lang="en-US" spc="200" dirty="0"/>
          </a:p>
        </p:txBody>
      </p:sp>
      <p:sp>
        <p:nvSpPr>
          <p:cNvPr id="6" name="Segnaposto numero diapositiva 5">
            <a:extLst>
              <a:ext uri="{FF2B5EF4-FFF2-40B4-BE49-F238E27FC236}">
                <a16:creationId xmlns:a16="http://schemas.microsoft.com/office/drawing/2014/main" id="{23B92315-5B0B-A34A-BFC6-AA798BE09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09695-DEC3-40DA-9DF5-330280C9D0E8}" type="slidenum">
              <a:rPr lang="en-US" smtClean="0"/>
              <a:pPr/>
              <a:t>‹N›</a:t>
            </a:fld>
            <a:endParaRPr lang="en-US" dirty="0"/>
          </a:p>
        </p:txBody>
      </p:sp>
    </p:spTree>
    <p:extLst>
      <p:ext uri="{BB962C8B-B14F-4D97-AF65-F5344CB8AC3E}">
        <p14:creationId xmlns:p14="http://schemas.microsoft.com/office/powerpoint/2010/main" val="10444912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hyperlink" Target="https://docs.qgis.org/3.16/en/docs/gentle_gis_introduction/vector_data.html#overview" TargetMode="Externa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docs.qgis.org/3.16/en/docs/gentle_gis_introduction/raster_data.html"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github.com/andreatitolo/qgis_training_data/raw/main/AT_Introduction_to_qgis.pdf" TargetMode="External"/><Relationship Id="rId7" Type="http://schemas.openxmlformats.org/officeDocument/2006/relationships/diagramQuickStyle" Target="../diagrams/quickStyle1.xml"/><Relationship Id="rId2" Type="http://schemas.openxmlformats.org/officeDocument/2006/relationships/hyperlink" Target="https://github.com/andreatitolo/qgis_training_data/raw/main/training_data.zip" TargetMode="External"/><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hyperlink" Target="https://docs.qgis.org/3.16/en/docs/gentle_gis_introduction/index.html" TargetMode="External"/><Relationship Id="rId3" Type="http://schemas.openxmlformats.org/officeDocument/2006/relationships/hyperlink" Target="https://github.com/andreatitolo/qgis_training_data/raw/main/AT_Introduction_to_qgis.pdf" TargetMode="External"/><Relationship Id="rId7" Type="http://schemas.openxmlformats.org/officeDocument/2006/relationships/hyperlink" Target="https://qgis.org/en/site/" TargetMode="External"/><Relationship Id="rId2" Type="http://schemas.openxmlformats.org/officeDocument/2006/relationships/hyperlink" Target="https://github.com/andreatitolo/qgis_training_data/raw/main/AT_Introduction_to_qgis.pptx" TargetMode="External"/><Relationship Id="rId1" Type="http://schemas.openxmlformats.org/officeDocument/2006/relationships/slideLayout" Target="../slideLayouts/slideLayout13.xml"/><Relationship Id="rId6" Type="http://schemas.openxmlformats.org/officeDocument/2006/relationships/hyperlink" Target="https://www.naturalearthdata.com/downloads/" TargetMode="External"/><Relationship Id="rId5" Type="http://schemas.openxmlformats.org/officeDocument/2006/relationships/hyperlink" Target="http://awmc.unc.edu/wordpress/map-files/" TargetMode="External"/><Relationship Id="rId10" Type="http://schemas.openxmlformats.org/officeDocument/2006/relationships/hyperlink" Target="https://docs.qgis.org/3.16/en/docs/training_manual/index.html" TargetMode="External"/><Relationship Id="rId4" Type="http://schemas.openxmlformats.org/officeDocument/2006/relationships/hyperlink" Target="https://github.com/andreatitolo/qgis_training_data/raw/main/training_data.zip" TargetMode="External"/><Relationship Id="rId9" Type="http://schemas.openxmlformats.org/officeDocument/2006/relationships/hyperlink" Target="https://docs.qgis.org/3.16/en/docs/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qgis.org/en/site/about/index.html" TargetMode="External"/><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www.qgis.org/en/site/getinvolved/translate.html"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5" name="Rectangle 123">
            <a:extLst>
              <a:ext uri="{FF2B5EF4-FFF2-40B4-BE49-F238E27FC236}">
                <a16:creationId xmlns:a16="http://schemas.microsoft.com/office/drawing/2014/main" id="{662A1B21-D61E-46FC-BDD1-2FAE49F8B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1" descr="Sfondo astratto di rete">
            <a:extLst>
              <a:ext uri="{FF2B5EF4-FFF2-40B4-BE49-F238E27FC236}">
                <a16:creationId xmlns:a16="http://schemas.microsoft.com/office/drawing/2014/main" id="{E44909CE-9714-4A50-BED8-41F472E8809B}"/>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86" name="Rectangle 125">
            <a:extLst>
              <a:ext uri="{FF2B5EF4-FFF2-40B4-BE49-F238E27FC236}">
                <a16:creationId xmlns:a16="http://schemas.microsoft.com/office/drawing/2014/main" id="{339A0505-A6DD-4BC1-9CA6-9D202A949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0000"/>
            <a:ext cx="6311901" cy="5544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asellaDiTesto 4">
            <a:extLst>
              <a:ext uri="{FF2B5EF4-FFF2-40B4-BE49-F238E27FC236}">
                <a16:creationId xmlns:a16="http://schemas.microsoft.com/office/drawing/2014/main" id="{405CAF18-9B41-8442-8479-17322ACC10B2}"/>
              </a:ext>
            </a:extLst>
          </p:cNvPr>
          <p:cNvSpPr txBox="1"/>
          <p:nvPr/>
        </p:nvSpPr>
        <p:spPr>
          <a:xfrm>
            <a:off x="450000" y="894969"/>
            <a:ext cx="5430100" cy="2954655"/>
          </a:xfrm>
          <a:prstGeom prst="rect">
            <a:avLst/>
          </a:prstGeom>
        </p:spPr>
        <p:txBody>
          <a:bodyPr vert="horz" lIns="0" tIns="0" rIns="0" bIns="0" rtlCol="0" anchor="b">
            <a:normAutofit/>
          </a:bodyPr>
          <a:lstStyle/>
          <a:p>
            <a:pPr>
              <a:spcBef>
                <a:spcPct val="0"/>
              </a:spcBef>
              <a:spcAft>
                <a:spcPts val="600"/>
              </a:spcAft>
            </a:pPr>
            <a:r>
              <a:rPr lang="en-US" sz="6400" i="1" dirty="0">
                <a:solidFill>
                  <a:schemeClr val="tx2"/>
                </a:solidFill>
                <a:latin typeface="+mj-lt"/>
                <a:ea typeface="+mj-ea"/>
                <a:cs typeface="+mj-cs"/>
              </a:rPr>
              <a:t>Introduction to GIS using QGIS</a:t>
            </a:r>
          </a:p>
        </p:txBody>
      </p:sp>
      <p:cxnSp>
        <p:nvCxnSpPr>
          <p:cNvPr id="190" name="Straight Connector 189">
            <a:extLst>
              <a:ext uri="{FF2B5EF4-FFF2-40B4-BE49-F238E27FC236}">
                <a16:creationId xmlns:a16="http://schemas.microsoft.com/office/drawing/2014/main" id="{D2CC4060-6621-49EA-A90C-71567A9226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0000" y="4122000"/>
            <a:ext cx="54301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ABAAF89F-07A7-A743-8883-35AAC3D0CC12}"/>
              </a:ext>
            </a:extLst>
          </p:cNvPr>
          <p:cNvSpPr txBox="1"/>
          <p:nvPr/>
        </p:nvSpPr>
        <p:spPr>
          <a:xfrm>
            <a:off x="450000" y="4335407"/>
            <a:ext cx="2018241" cy="369332"/>
          </a:xfrm>
          <a:prstGeom prst="rect">
            <a:avLst/>
          </a:prstGeom>
          <a:noFill/>
        </p:spPr>
        <p:txBody>
          <a:bodyPr wrap="square" rtlCol="0">
            <a:spAutoFit/>
          </a:bodyPr>
          <a:lstStyle/>
          <a:p>
            <a:r>
              <a:rPr lang="en-GB" dirty="0" err="1"/>
              <a:t>Dr.</a:t>
            </a:r>
            <a:r>
              <a:rPr lang="en-GB" dirty="0"/>
              <a:t> Andrea </a:t>
            </a:r>
            <a:r>
              <a:rPr lang="en-GB" dirty="0" err="1"/>
              <a:t>Titolo</a:t>
            </a:r>
            <a:endParaRPr lang="en-GB" dirty="0"/>
          </a:p>
        </p:txBody>
      </p:sp>
    </p:spTree>
    <p:extLst>
      <p:ext uri="{BB962C8B-B14F-4D97-AF65-F5344CB8AC3E}">
        <p14:creationId xmlns:p14="http://schemas.microsoft.com/office/powerpoint/2010/main" val="1289723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145848" y="71338"/>
            <a:ext cx="3294530" cy="523220"/>
          </a:xfrm>
          <a:prstGeom prst="rect">
            <a:avLst/>
          </a:prstGeom>
          <a:noFill/>
        </p:spPr>
        <p:txBody>
          <a:bodyPr wrap="square" rtlCol="0">
            <a:spAutoFit/>
          </a:bodyPr>
          <a:lstStyle/>
          <a:p>
            <a:r>
              <a:rPr lang="en-GB" sz="2800" dirty="0">
                <a:latin typeface="Palatino Linotype" panose="02040502050505030304" pitchFamily="18" charset="0"/>
              </a:rPr>
              <a:t>Spatial Data Types</a:t>
            </a:r>
          </a:p>
        </p:txBody>
      </p:sp>
      <p:sp>
        <p:nvSpPr>
          <p:cNvPr id="3" name="CasellaDiTesto 2">
            <a:extLst>
              <a:ext uri="{FF2B5EF4-FFF2-40B4-BE49-F238E27FC236}">
                <a16:creationId xmlns:a16="http://schemas.microsoft.com/office/drawing/2014/main" id="{F11BF73F-278C-B74F-8A6F-A85A6B046BE9}"/>
              </a:ext>
            </a:extLst>
          </p:cNvPr>
          <p:cNvSpPr txBox="1"/>
          <p:nvPr/>
        </p:nvSpPr>
        <p:spPr>
          <a:xfrm>
            <a:off x="2429874" y="1931574"/>
            <a:ext cx="1227725" cy="461665"/>
          </a:xfrm>
          <a:prstGeom prst="rect">
            <a:avLst/>
          </a:prstGeom>
          <a:noFill/>
        </p:spPr>
        <p:txBody>
          <a:bodyPr wrap="square" rtlCol="0">
            <a:spAutoFit/>
          </a:bodyPr>
          <a:lstStyle/>
          <a:p>
            <a:r>
              <a:rPr lang="en-GB" sz="2400" dirty="0"/>
              <a:t>Vector</a:t>
            </a:r>
          </a:p>
        </p:txBody>
      </p:sp>
      <p:sp>
        <p:nvSpPr>
          <p:cNvPr id="4" name="CasellaDiTesto 3">
            <a:extLst>
              <a:ext uri="{FF2B5EF4-FFF2-40B4-BE49-F238E27FC236}">
                <a16:creationId xmlns:a16="http://schemas.microsoft.com/office/drawing/2014/main" id="{87687F6A-8A09-6740-8858-4A146765A1FB}"/>
              </a:ext>
            </a:extLst>
          </p:cNvPr>
          <p:cNvSpPr txBox="1"/>
          <p:nvPr/>
        </p:nvSpPr>
        <p:spPr>
          <a:xfrm>
            <a:off x="9617718" y="1941101"/>
            <a:ext cx="1035361" cy="461665"/>
          </a:xfrm>
          <a:prstGeom prst="rect">
            <a:avLst/>
          </a:prstGeom>
          <a:noFill/>
        </p:spPr>
        <p:txBody>
          <a:bodyPr wrap="square" rtlCol="0">
            <a:spAutoFit/>
          </a:bodyPr>
          <a:lstStyle/>
          <a:p>
            <a:r>
              <a:rPr lang="en-GB" sz="2400" dirty="0"/>
              <a:t>Raster</a:t>
            </a:r>
          </a:p>
        </p:txBody>
      </p:sp>
      <p:sp>
        <p:nvSpPr>
          <p:cNvPr id="6" name="Ovale 5">
            <a:extLst>
              <a:ext uri="{FF2B5EF4-FFF2-40B4-BE49-F238E27FC236}">
                <a16:creationId xmlns:a16="http://schemas.microsoft.com/office/drawing/2014/main" id="{71B6979C-8910-8444-B016-2160C04CD6D5}"/>
              </a:ext>
            </a:extLst>
          </p:cNvPr>
          <p:cNvSpPr/>
          <p:nvPr/>
        </p:nvSpPr>
        <p:spPr>
          <a:xfrm>
            <a:off x="1982266" y="2967004"/>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91448AFB-CE1E-A447-B78A-FB1E2955662D}"/>
              </a:ext>
            </a:extLst>
          </p:cNvPr>
          <p:cNvSpPr/>
          <p:nvPr/>
        </p:nvSpPr>
        <p:spPr>
          <a:xfrm>
            <a:off x="2134666" y="3119404"/>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6CEEE928-0028-0949-B3DB-727F5AAA5A23}"/>
              </a:ext>
            </a:extLst>
          </p:cNvPr>
          <p:cNvSpPr/>
          <p:nvPr/>
        </p:nvSpPr>
        <p:spPr>
          <a:xfrm>
            <a:off x="1940702" y="3278198"/>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nettore 1 9">
            <a:extLst>
              <a:ext uri="{FF2B5EF4-FFF2-40B4-BE49-F238E27FC236}">
                <a16:creationId xmlns:a16="http://schemas.microsoft.com/office/drawing/2014/main" id="{98D575C1-0AE9-874B-8974-5A19099BEDDB}"/>
              </a:ext>
            </a:extLst>
          </p:cNvPr>
          <p:cNvCxnSpPr>
            <a:cxnSpLocks/>
          </p:cNvCxnSpPr>
          <p:nvPr/>
        </p:nvCxnSpPr>
        <p:spPr>
          <a:xfrm flipV="1">
            <a:off x="2564158" y="3247833"/>
            <a:ext cx="351691" cy="772204"/>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97EB4079-5B4A-B04F-8A6A-B47F4CD14BAD}"/>
              </a:ext>
            </a:extLst>
          </p:cNvPr>
          <p:cNvPicPr>
            <a:picLocks noChangeAspect="1"/>
          </p:cNvPicPr>
          <p:nvPr/>
        </p:nvPicPr>
        <p:blipFill>
          <a:blip r:embed="rId2"/>
          <a:stretch>
            <a:fillRect/>
          </a:stretch>
        </p:blipFill>
        <p:spPr>
          <a:xfrm>
            <a:off x="748144" y="2969566"/>
            <a:ext cx="4900291" cy="1839738"/>
          </a:xfrm>
          <a:prstGeom prst="rect">
            <a:avLst/>
          </a:prstGeom>
        </p:spPr>
      </p:pic>
      <p:pic>
        <p:nvPicPr>
          <p:cNvPr id="21" name="Immagine 20">
            <a:extLst>
              <a:ext uri="{FF2B5EF4-FFF2-40B4-BE49-F238E27FC236}">
                <a16:creationId xmlns:a16="http://schemas.microsoft.com/office/drawing/2014/main" id="{6B75D5B6-F393-1C47-8F5E-A3DA273E8CC3}"/>
              </a:ext>
            </a:extLst>
          </p:cNvPr>
          <p:cNvPicPr>
            <a:picLocks noChangeAspect="1"/>
          </p:cNvPicPr>
          <p:nvPr/>
        </p:nvPicPr>
        <p:blipFill>
          <a:blip r:embed="rId3"/>
          <a:stretch>
            <a:fillRect/>
          </a:stretch>
        </p:blipFill>
        <p:spPr>
          <a:xfrm>
            <a:off x="7666892" y="2995820"/>
            <a:ext cx="3505200" cy="2197100"/>
          </a:xfrm>
          <a:prstGeom prst="rect">
            <a:avLst/>
          </a:prstGeom>
        </p:spPr>
      </p:pic>
      <p:sp>
        <p:nvSpPr>
          <p:cNvPr id="22" name="CasellaDiTesto 21">
            <a:extLst>
              <a:ext uri="{FF2B5EF4-FFF2-40B4-BE49-F238E27FC236}">
                <a16:creationId xmlns:a16="http://schemas.microsoft.com/office/drawing/2014/main" id="{42AAC0A4-5484-104B-A570-985F0EB90AC8}"/>
              </a:ext>
            </a:extLst>
          </p:cNvPr>
          <p:cNvSpPr txBox="1"/>
          <p:nvPr/>
        </p:nvSpPr>
        <p:spPr>
          <a:xfrm>
            <a:off x="842998" y="4805028"/>
            <a:ext cx="959160" cy="369332"/>
          </a:xfrm>
          <a:prstGeom prst="rect">
            <a:avLst/>
          </a:prstGeom>
          <a:noFill/>
        </p:spPr>
        <p:txBody>
          <a:bodyPr wrap="square" rtlCol="0">
            <a:spAutoFit/>
          </a:bodyPr>
          <a:lstStyle/>
          <a:p>
            <a:r>
              <a:rPr lang="en-GB" dirty="0"/>
              <a:t>Points</a:t>
            </a:r>
          </a:p>
        </p:txBody>
      </p:sp>
      <p:sp>
        <p:nvSpPr>
          <p:cNvPr id="24" name="CasellaDiTesto 23">
            <a:extLst>
              <a:ext uri="{FF2B5EF4-FFF2-40B4-BE49-F238E27FC236}">
                <a16:creationId xmlns:a16="http://schemas.microsoft.com/office/drawing/2014/main" id="{352BBE97-04AB-9347-BC8C-B21DC2EC6886}"/>
              </a:ext>
            </a:extLst>
          </p:cNvPr>
          <p:cNvSpPr txBox="1"/>
          <p:nvPr/>
        </p:nvSpPr>
        <p:spPr>
          <a:xfrm>
            <a:off x="2429875" y="4815746"/>
            <a:ext cx="959160" cy="369332"/>
          </a:xfrm>
          <a:prstGeom prst="rect">
            <a:avLst/>
          </a:prstGeom>
          <a:noFill/>
        </p:spPr>
        <p:txBody>
          <a:bodyPr wrap="square" rtlCol="0">
            <a:spAutoFit/>
          </a:bodyPr>
          <a:lstStyle/>
          <a:p>
            <a:r>
              <a:rPr lang="en-GB" dirty="0"/>
              <a:t>Lines</a:t>
            </a:r>
          </a:p>
        </p:txBody>
      </p:sp>
      <p:sp>
        <p:nvSpPr>
          <p:cNvPr id="25" name="CasellaDiTesto 24">
            <a:extLst>
              <a:ext uri="{FF2B5EF4-FFF2-40B4-BE49-F238E27FC236}">
                <a16:creationId xmlns:a16="http://schemas.microsoft.com/office/drawing/2014/main" id="{1734F240-7048-F44C-B8D7-6643CF2E7AA8}"/>
              </a:ext>
            </a:extLst>
          </p:cNvPr>
          <p:cNvSpPr txBox="1"/>
          <p:nvPr/>
        </p:nvSpPr>
        <p:spPr>
          <a:xfrm>
            <a:off x="4277857" y="4840292"/>
            <a:ext cx="1075325" cy="369332"/>
          </a:xfrm>
          <a:prstGeom prst="rect">
            <a:avLst/>
          </a:prstGeom>
          <a:noFill/>
        </p:spPr>
        <p:txBody>
          <a:bodyPr wrap="square" rtlCol="0">
            <a:spAutoFit/>
          </a:bodyPr>
          <a:lstStyle/>
          <a:p>
            <a:r>
              <a:rPr lang="en-GB" dirty="0"/>
              <a:t>Polygons</a:t>
            </a:r>
          </a:p>
        </p:txBody>
      </p:sp>
      <p:sp>
        <p:nvSpPr>
          <p:cNvPr id="5" name="CasellaDiTesto 4">
            <a:extLst>
              <a:ext uri="{FF2B5EF4-FFF2-40B4-BE49-F238E27FC236}">
                <a16:creationId xmlns:a16="http://schemas.microsoft.com/office/drawing/2014/main" id="{9B570C92-ABBA-4CDB-B700-F409A5D699C8}"/>
              </a:ext>
            </a:extLst>
          </p:cNvPr>
          <p:cNvSpPr txBox="1"/>
          <p:nvPr/>
        </p:nvSpPr>
        <p:spPr>
          <a:xfrm>
            <a:off x="226978" y="711479"/>
            <a:ext cx="11965021" cy="646331"/>
          </a:xfrm>
          <a:prstGeom prst="rect">
            <a:avLst/>
          </a:prstGeom>
          <a:noFill/>
        </p:spPr>
        <p:txBody>
          <a:bodyPr wrap="square" rtlCol="0">
            <a:spAutoFit/>
          </a:bodyPr>
          <a:lstStyle/>
          <a:p>
            <a:r>
              <a:rPr lang="en-GB" b="0" i="0" dirty="0">
                <a:solidFill>
                  <a:sysClr val="windowText" lastClr="000000"/>
                </a:solidFill>
                <a:effectLst/>
                <a:latin typeface="Palatino Linotype" panose="02040502050505030304" pitchFamily="18" charset="0"/>
              </a:rPr>
              <a:t>Spatial Data = Any data containing information about a physical object that has a size, shape and a </a:t>
            </a:r>
            <a:r>
              <a:rPr lang="en-GB" b="1" i="0" u="sng" dirty="0">
                <a:solidFill>
                  <a:sysClr val="windowText" lastClr="000000"/>
                </a:solidFill>
                <a:effectLst/>
                <a:latin typeface="Palatino Linotype" panose="02040502050505030304" pitchFamily="18" charset="0"/>
              </a:rPr>
              <a:t>specific location </a:t>
            </a:r>
            <a:r>
              <a:rPr lang="en-GB" b="0" i="0" dirty="0">
                <a:solidFill>
                  <a:sysClr val="windowText" lastClr="000000"/>
                </a:solidFill>
                <a:effectLst/>
                <a:latin typeface="Palatino Linotype" panose="02040502050505030304" pitchFamily="18" charset="0"/>
              </a:rPr>
              <a:t>on the Earth’s surface. This location is recorded with geographical coordinates.</a:t>
            </a:r>
            <a:endParaRPr lang="en-US" dirty="0">
              <a:solidFill>
                <a:sysClr val="windowText" lastClr="000000"/>
              </a:solidFill>
              <a:latin typeface="Palatino Linotype" panose="02040502050505030304" pitchFamily="18" charset="0"/>
            </a:endParaRPr>
          </a:p>
        </p:txBody>
      </p:sp>
      <p:sp>
        <p:nvSpPr>
          <p:cNvPr id="9" name="Rettangolo 8">
            <a:extLst>
              <a:ext uri="{FF2B5EF4-FFF2-40B4-BE49-F238E27FC236}">
                <a16:creationId xmlns:a16="http://schemas.microsoft.com/office/drawing/2014/main" id="{D0DAAF6C-CF47-4E81-8D30-C1855F3AC344}"/>
              </a:ext>
            </a:extLst>
          </p:cNvPr>
          <p:cNvSpPr/>
          <p:nvPr/>
        </p:nvSpPr>
        <p:spPr>
          <a:xfrm>
            <a:off x="369651" y="1712068"/>
            <a:ext cx="5726349" cy="40337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78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309473" y="60879"/>
            <a:ext cx="3294530" cy="523220"/>
          </a:xfrm>
          <a:prstGeom prst="rect">
            <a:avLst/>
          </a:prstGeom>
          <a:noFill/>
        </p:spPr>
        <p:txBody>
          <a:bodyPr wrap="square" rtlCol="0">
            <a:spAutoFit/>
          </a:bodyPr>
          <a:lstStyle/>
          <a:p>
            <a:r>
              <a:rPr lang="en-GB" sz="2800" dirty="0">
                <a:latin typeface="Palatino Linotype" panose="02040502050505030304" pitchFamily="18" charset="0"/>
              </a:rPr>
              <a:t>Vectors</a:t>
            </a:r>
          </a:p>
        </p:txBody>
      </p:sp>
      <p:pic>
        <p:nvPicPr>
          <p:cNvPr id="6" name="Immagine 5">
            <a:extLst>
              <a:ext uri="{FF2B5EF4-FFF2-40B4-BE49-F238E27FC236}">
                <a16:creationId xmlns:a16="http://schemas.microsoft.com/office/drawing/2014/main" id="{DAB65FA1-6234-ED46-86FD-10BF1F5E676D}"/>
              </a:ext>
            </a:extLst>
          </p:cNvPr>
          <p:cNvPicPr>
            <a:picLocks noChangeAspect="1"/>
          </p:cNvPicPr>
          <p:nvPr/>
        </p:nvPicPr>
        <p:blipFill>
          <a:blip r:embed="rId3"/>
          <a:stretch>
            <a:fillRect/>
          </a:stretch>
        </p:blipFill>
        <p:spPr>
          <a:xfrm>
            <a:off x="6453427" y="54203"/>
            <a:ext cx="5639896" cy="3128380"/>
          </a:xfrm>
          <a:prstGeom prst="rect">
            <a:avLst/>
          </a:prstGeom>
        </p:spPr>
      </p:pic>
      <p:pic>
        <p:nvPicPr>
          <p:cNvPr id="8" name="Immagine 7">
            <a:extLst>
              <a:ext uri="{FF2B5EF4-FFF2-40B4-BE49-F238E27FC236}">
                <a16:creationId xmlns:a16="http://schemas.microsoft.com/office/drawing/2014/main" id="{4585248C-630E-154D-A500-208C5E44AC87}"/>
              </a:ext>
            </a:extLst>
          </p:cNvPr>
          <p:cNvPicPr>
            <a:picLocks noChangeAspect="1"/>
          </p:cNvPicPr>
          <p:nvPr/>
        </p:nvPicPr>
        <p:blipFill>
          <a:blip r:embed="rId4"/>
          <a:stretch>
            <a:fillRect/>
          </a:stretch>
        </p:blipFill>
        <p:spPr>
          <a:xfrm>
            <a:off x="6441568" y="3324331"/>
            <a:ext cx="5651755" cy="3134958"/>
          </a:xfrm>
          <a:prstGeom prst="rect">
            <a:avLst/>
          </a:prstGeom>
        </p:spPr>
      </p:pic>
      <p:sp>
        <p:nvSpPr>
          <p:cNvPr id="9" name="CasellaDiTesto 8">
            <a:extLst>
              <a:ext uri="{FF2B5EF4-FFF2-40B4-BE49-F238E27FC236}">
                <a16:creationId xmlns:a16="http://schemas.microsoft.com/office/drawing/2014/main" id="{261FF4BE-C66B-B64B-B0FB-7F8E6301C1AC}"/>
              </a:ext>
            </a:extLst>
          </p:cNvPr>
          <p:cNvSpPr txBox="1"/>
          <p:nvPr/>
        </p:nvSpPr>
        <p:spPr>
          <a:xfrm>
            <a:off x="309473" y="651883"/>
            <a:ext cx="5598459" cy="6109365"/>
          </a:xfrm>
          <a:prstGeom prst="rect">
            <a:avLst/>
          </a:prstGeom>
          <a:noFill/>
        </p:spPr>
        <p:txBody>
          <a:bodyPr wrap="square" rtlCol="0">
            <a:spAutoFit/>
          </a:bodyPr>
          <a:lstStyle/>
          <a:p>
            <a:pPr marL="285750" indent="-285750">
              <a:buFont typeface="Arial" panose="020B0604020202020204" pitchFamily="34" charset="0"/>
              <a:buChar char="•"/>
            </a:pPr>
            <a:r>
              <a:rPr lang="it-IT" sz="1700" dirty="0">
                <a:latin typeface="Palatino Linotype" panose="02040502050505030304" pitchFamily="18" charset="0"/>
              </a:rPr>
              <a:t>A </a:t>
            </a:r>
            <a:r>
              <a:rPr lang="it-IT" sz="1700" dirty="0" err="1">
                <a:latin typeface="Palatino Linotype" panose="02040502050505030304" pitchFamily="18" charset="0"/>
              </a:rPr>
              <a:t>representation</a:t>
            </a:r>
            <a:r>
              <a:rPr lang="it-IT" sz="1700" dirty="0">
                <a:latin typeface="Palatino Linotype" panose="02040502050505030304" pitchFamily="18" charset="0"/>
              </a:rPr>
              <a:t> of the </a:t>
            </a:r>
            <a:r>
              <a:rPr lang="it-IT" sz="1700" dirty="0" err="1">
                <a:latin typeface="Palatino Linotype" panose="02040502050505030304" pitchFamily="18" charset="0"/>
              </a:rPr>
              <a:t>real</a:t>
            </a:r>
            <a:r>
              <a:rPr lang="it-IT" sz="1700" dirty="0">
                <a:latin typeface="Palatino Linotype" panose="02040502050505030304" pitchFamily="18" charset="0"/>
              </a:rPr>
              <a:t> world </a:t>
            </a:r>
            <a:r>
              <a:rPr lang="it-IT" sz="1700" dirty="0" err="1">
                <a:latin typeface="Palatino Linotype" panose="02040502050505030304" pitchFamily="18" charset="0"/>
              </a:rPr>
              <a:t>using</a:t>
            </a:r>
            <a:r>
              <a:rPr lang="it-IT" sz="1700" dirty="0">
                <a:latin typeface="Palatino Linotype" panose="02040502050505030304" pitchFamily="18" charset="0"/>
              </a:rPr>
              <a:t> </a:t>
            </a:r>
            <a:r>
              <a:rPr lang="it-IT" sz="1700" dirty="0" err="1">
                <a:latin typeface="Palatino Linotype" panose="02040502050505030304" pitchFamily="18" charset="0"/>
              </a:rPr>
              <a:t>three</a:t>
            </a:r>
            <a:r>
              <a:rPr lang="it-IT" sz="1700" dirty="0">
                <a:latin typeface="Palatino Linotype" panose="02040502050505030304" pitchFamily="18" charset="0"/>
              </a:rPr>
              <a:t> </a:t>
            </a:r>
            <a:r>
              <a:rPr lang="it-IT" sz="1700" dirty="0" err="1">
                <a:latin typeface="Palatino Linotype" panose="02040502050505030304" pitchFamily="18" charset="0"/>
              </a:rPr>
              <a:t>geometries</a:t>
            </a:r>
            <a:r>
              <a:rPr lang="it-IT" sz="1700" dirty="0">
                <a:latin typeface="Palatino Linotype" panose="02040502050505030304" pitchFamily="18" charset="0"/>
              </a:rPr>
              <a:t>: </a:t>
            </a:r>
            <a:r>
              <a:rPr lang="it-IT" sz="1700" b="1" u="sng" dirty="0">
                <a:latin typeface="Palatino Linotype" panose="02040502050505030304" pitchFamily="18" charset="0"/>
              </a:rPr>
              <a:t>points, lines and </a:t>
            </a:r>
            <a:r>
              <a:rPr lang="it-IT" sz="1700" b="1" u="sng" dirty="0" err="1">
                <a:latin typeface="Palatino Linotype" panose="02040502050505030304" pitchFamily="18" charset="0"/>
              </a:rPr>
              <a:t>polygons</a:t>
            </a:r>
            <a:r>
              <a:rPr lang="it-IT" sz="1700" b="1" u="sng" dirty="0">
                <a:latin typeface="Palatino Linotype" panose="02040502050505030304" pitchFamily="18" charset="0"/>
              </a:rPr>
              <a:t> </a:t>
            </a:r>
            <a:r>
              <a:rPr lang="it-IT" sz="1700" b="1" dirty="0">
                <a:latin typeface="Palatino Linotype" panose="02040502050505030304" pitchFamily="18" charset="0"/>
              </a:rPr>
              <a:t>.</a:t>
            </a:r>
          </a:p>
          <a:p>
            <a:pPr marL="285750" indent="-285750">
              <a:buFont typeface="Arial" panose="020B0604020202020204" pitchFamily="34" charset="0"/>
              <a:buChar char="•"/>
            </a:pPr>
            <a:endParaRPr lang="it-IT" sz="1700" b="1" dirty="0">
              <a:latin typeface="Palatino Linotype" panose="02040502050505030304" pitchFamily="18" charset="0"/>
            </a:endParaRPr>
          </a:p>
          <a:p>
            <a:pPr marL="285750" indent="-285750">
              <a:buFont typeface="Arial" panose="020B0604020202020204" pitchFamily="34" charset="0"/>
              <a:buChar char="•"/>
            </a:pPr>
            <a:r>
              <a:rPr lang="it-IT" sz="1700" dirty="0" err="1">
                <a:latin typeface="Palatino Linotype" panose="02040502050505030304" pitchFamily="18" charset="0"/>
              </a:rPr>
              <a:t>They</a:t>
            </a:r>
            <a:r>
              <a:rPr lang="it-IT" sz="1700" dirty="0">
                <a:latin typeface="Palatino Linotype" panose="02040502050505030304" pitchFamily="18" charset="0"/>
              </a:rPr>
              <a:t> </a:t>
            </a:r>
            <a:r>
              <a:rPr lang="it-IT" sz="1700" dirty="0" err="1">
                <a:latin typeface="Palatino Linotype" panose="02040502050505030304" pitchFamily="18" charset="0"/>
              </a:rPr>
              <a:t>have</a:t>
            </a:r>
            <a:r>
              <a:rPr lang="it-IT" sz="1700" dirty="0">
                <a:latin typeface="Palatino Linotype" panose="02040502050505030304" pitchFamily="18" charset="0"/>
              </a:rPr>
              <a:t> </a:t>
            </a:r>
            <a:r>
              <a:rPr lang="it-IT" sz="1700" b="1" dirty="0" err="1">
                <a:latin typeface="Palatino Linotype" panose="02040502050505030304" pitchFamily="18" charset="0"/>
              </a:rPr>
              <a:t>attributes</a:t>
            </a:r>
            <a:r>
              <a:rPr lang="it-IT" sz="1700" dirty="0">
                <a:latin typeface="Palatino Linotype" panose="02040502050505030304" pitchFamily="18" charset="0"/>
              </a:rPr>
              <a:t>, </a:t>
            </a:r>
            <a:r>
              <a:rPr lang="it-IT" sz="1700" dirty="0" err="1">
                <a:latin typeface="Palatino Linotype" panose="02040502050505030304" pitchFamily="18" charset="0"/>
              </a:rPr>
              <a:t>which</a:t>
            </a:r>
            <a:r>
              <a:rPr lang="it-IT" sz="1700" dirty="0">
                <a:latin typeface="Palatino Linotype" panose="02040502050505030304" pitchFamily="18" charset="0"/>
              </a:rPr>
              <a:t> </a:t>
            </a:r>
            <a:r>
              <a:rPr lang="it-IT" sz="1700" dirty="0" err="1">
                <a:latin typeface="Palatino Linotype" panose="02040502050505030304" pitchFamily="18" charset="0"/>
              </a:rPr>
              <a:t>consist</a:t>
            </a:r>
            <a:r>
              <a:rPr lang="it-IT" sz="1700" dirty="0">
                <a:latin typeface="Palatino Linotype" panose="02040502050505030304" pitchFamily="18" charset="0"/>
              </a:rPr>
              <a:t> of text or </a:t>
            </a:r>
            <a:r>
              <a:rPr lang="it-IT" sz="1700" dirty="0" err="1">
                <a:latin typeface="Palatino Linotype" panose="02040502050505030304" pitchFamily="18" charset="0"/>
              </a:rPr>
              <a:t>numerical</a:t>
            </a:r>
            <a:r>
              <a:rPr lang="it-IT" sz="1700" dirty="0">
                <a:latin typeface="Palatino Linotype" panose="02040502050505030304" pitchFamily="18" charset="0"/>
              </a:rPr>
              <a:t> information </a:t>
            </a:r>
            <a:r>
              <a:rPr lang="it-IT" sz="1700" dirty="0" err="1">
                <a:latin typeface="Palatino Linotype" panose="02040502050505030304" pitchFamily="18" charset="0"/>
              </a:rPr>
              <a:t>that</a:t>
            </a:r>
            <a:r>
              <a:rPr lang="it-IT" sz="1700" dirty="0">
                <a:latin typeface="Palatino Linotype" panose="02040502050505030304" pitchFamily="18" charset="0"/>
              </a:rPr>
              <a:t> </a:t>
            </a:r>
            <a:r>
              <a:rPr lang="it-IT" sz="1700" b="1" dirty="0" err="1">
                <a:latin typeface="Palatino Linotype" panose="02040502050505030304" pitchFamily="18" charset="0"/>
              </a:rPr>
              <a:t>describe</a:t>
            </a:r>
            <a:r>
              <a:rPr lang="it-IT" sz="1700" dirty="0">
                <a:latin typeface="Palatino Linotype" panose="02040502050505030304" pitchFamily="18" charset="0"/>
              </a:rPr>
              <a:t> the features.</a:t>
            </a:r>
            <a:endParaRPr lang="it-IT" sz="1700" b="1" dirty="0">
              <a:latin typeface="Palatino Linotype" panose="02040502050505030304" pitchFamily="18" charset="0"/>
            </a:endParaRPr>
          </a:p>
          <a:p>
            <a:pPr marL="285750" indent="-285750">
              <a:buFont typeface="Arial" panose="020B0604020202020204" pitchFamily="34" charset="0"/>
              <a:buChar char="•"/>
            </a:pPr>
            <a:endParaRPr lang="en-GB" sz="1700" dirty="0">
              <a:latin typeface="Palatino Linotype" panose="02040502050505030304" pitchFamily="18" charset="0"/>
            </a:endParaRPr>
          </a:p>
          <a:p>
            <a:pPr marL="285750" indent="-285750">
              <a:buFont typeface="Arial" panose="020B0604020202020204" pitchFamily="34" charset="0"/>
              <a:buChar char="•"/>
            </a:pPr>
            <a:r>
              <a:rPr lang="en-GB" sz="1700" dirty="0">
                <a:latin typeface="Palatino Linotype" panose="02040502050505030304" pitchFamily="18" charset="0"/>
              </a:rPr>
              <a:t>Better at representing </a:t>
            </a:r>
            <a:r>
              <a:rPr lang="en-GB" sz="1700" b="1" dirty="0">
                <a:latin typeface="Palatino Linotype" panose="02040502050505030304" pitchFamily="18" charset="0"/>
              </a:rPr>
              <a:t>discrete</a:t>
            </a:r>
            <a:r>
              <a:rPr lang="en-GB" sz="1700" dirty="0">
                <a:latin typeface="Palatino Linotype" panose="02040502050505030304" pitchFamily="18" charset="0"/>
              </a:rPr>
              <a:t> data (i.e. data present in specific locations, e.g. Rivers, Buildings, Roads, Trees).</a:t>
            </a:r>
          </a:p>
          <a:p>
            <a:pPr marL="285750" indent="-285750">
              <a:buFont typeface="Arial" panose="020B0604020202020204" pitchFamily="34" charset="0"/>
              <a:buChar char="•"/>
            </a:pPr>
            <a:endParaRPr lang="en-GB" sz="1700" dirty="0">
              <a:latin typeface="Palatino Linotype" panose="02040502050505030304" pitchFamily="18" charset="0"/>
            </a:endParaRPr>
          </a:p>
          <a:p>
            <a:pPr marL="285750" indent="-285750">
              <a:buFont typeface="Arial" panose="020B0604020202020204" pitchFamily="34" charset="0"/>
              <a:buChar char="•"/>
            </a:pPr>
            <a:r>
              <a:rPr lang="en-GB" sz="1700" dirty="0">
                <a:latin typeface="Palatino Linotype" panose="02040502050505030304" pitchFamily="18" charset="0"/>
              </a:rPr>
              <a:t>Stored in different file formats, most common are the </a:t>
            </a:r>
            <a:r>
              <a:rPr lang="en-GB" sz="1700" b="1" dirty="0">
                <a:latin typeface="Palatino Linotype" panose="02040502050505030304" pitchFamily="18" charset="0"/>
              </a:rPr>
              <a:t>shapefile</a:t>
            </a:r>
            <a:r>
              <a:rPr lang="en-GB" sz="1700" dirty="0">
                <a:latin typeface="Palatino Linotype" panose="02040502050505030304" pitchFamily="18" charset="0"/>
              </a:rPr>
              <a:t> (.</a:t>
            </a:r>
            <a:r>
              <a:rPr lang="en-GB" sz="1700" dirty="0" err="1">
                <a:latin typeface="Palatino Linotype" panose="02040502050505030304" pitchFamily="18" charset="0"/>
              </a:rPr>
              <a:t>shp</a:t>
            </a:r>
            <a:r>
              <a:rPr lang="en-GB" sz="1700" dirty="0">
                <a:latin typeface="Palatino Linotype" panose="02040502050505030304" pitchFamily="18" charset="0"/>
              </a:rPr>
              <a:t>) and </a:t>
            </a:r>
            <a:r>
              <a:rPr lang="en-GB" sz="1700" b="1" dirty="0">
                <a:latin typeface="Palatino Linotype" panose="02040502050505030304" pitchFamily="18" charset="0"/>
              </a:rPr>
              <a:t>comma separated value </a:t>
            </a:r>
            <a:r>
              <a:rPr lang="en-GB" sz="1700" dirty="0">
                <a:latin typeface="Palatino Linotype" panose="02040502050505030304" pitchFamily="18" charset="0"/>
              </a:rPr>
              <a:t>(.csv).</a:t>
            </a:r>
          </a:p>
          <a:p>
            <a:endParaRPr lang="en-GB" sz="1700" dirty="0">
              <a:latin typeface="Palatino Linotype" panose="02040502050505030304" pitchFamily="18" charset="0"/>
            </a:endParaRPr>
          </a:p>
          <a:p>
            <a:endParaRPr lang="en-GB" sz="1700" dirty="0">
              <a:latin typeface="Palatino Linotype" panose="02040502050505030304" pitchFamily="18" charset="0"/>
            </a:endParaRPr>
          </a:p>
          <a:p>
            <a:endParaRPr lang="en-GB" sz="1700" dirty="0">
              <a:latin typeface="Palatino Linotype" panose="02040502050505030304" pitchFamily="18" charset="0"/>
            </a:endParaRPr>
          </a:p>
          <a:p>
            <a:r>
              <a:rPr lang="en-GB" sz="1700" b="1" dirty="0">
                <a:latin typeface="Palatino Linotype" panose="02040502050505030304" pitchFamily="18" charset="0"/>
              </a:rPr>
              <a:t>In archaeology</a:t>
            </a:r>
          </a:p>
          <a:p>
            <a:endParaRPr lang="en-GB" sz="1700" dirty="0">
              <a:latin typeface="Palatino Linotype" panose="02040502050505030304" pitchFamily="18" charset="0"/>
            </a:endParaRPr>
          </a:p>
          <a:p>
            <a:r>
              <a:rPr lang="en-GB" sz="1700" dirty="0">
                <a:latin typeface="Palatino Linotype" panose="02040502050505030304" pitchFamily="18" charset="0"/>
              </a:rPr>
              <a:t>Points -&gt; Find Spots, </a:t>
            </a:r>
            <a:r>
              <a:rPr lang="en-GB" sz="1700" dirty="0" err="1">
                <a:latin typeface="Palatino Linotype" panose="02040502050505030304" pitchFamily="18" charset="0"/>
              </a:rPr>
              <a:t>Archaological</a:t>
            </a:r>
            <a:r>
              <a:rPr lang="en-GB" sz="1700" dirty="0">
                <a:latin typeface="Palatino Linotype" panose="02040502050505030304" pitchFamily="18" charset="0"/>
              </a:rPr>
              <a:t> Sites on a regional map</a:t>
            </a:r>
          </a:p>
          <a:p>
            <a:endParaRPr lang="en-GB" sz="1700" dirty="0">
              <a:latin typeface="Palatino Linotype" panose="02040502050505030304" pitchFamily="18" charset="0"/>
            </a:endParaRPr>
          </a:p>
          <a:p>
            <a:r>
              <a:rPr lang="en-GB" sz="1700" dirty="0">
                <a:latin typeface="Palatino Linotype" panose="02040502050505030304" pitchFamily="18" charset="0"/>
              </a:rPr>
              <a:t>Lines -&gt; Linear Features (e.g. paleochannels)</a:t>
            </a:r>
          </a:p>
          <a:p>
            <a:endParaRPr lang="en-GB" sz="1700" dirty="0">
              <a:latin typeface="Palatino Linotype" panose="02040502050505030304" pitchFamily="18" charset="0"/>
            </a:endParaRPr>
          </a:p>
          <a:p>
            <a:r>
              <a:rPr lang="en-GB" sz="1700" dirty="0">
                <a:latin typeface="Palatino Linotype" panose="02040502050505030304" pitchFamily="18" charset="0"/>
              </a:rPr>
              <a:t>Polygons -&gt; Stratigraphical Units, Structures, Site extent </a:t>
            </a:r>
          </a:p>
        </p:txBody>
      </p:sp>
      <p:sp>
        <p:nvSpPr>
          <p:cNvPr id="7" name="CasellaDiTesto 6">
            <a:extLst>
              <a:ext uri="{FF2B5EF4-FFF2-40B4-BE49-F238E27FC236}">
                <a16:creationId xmlns:a16="http://schemas.microsoft.com/office/drawing/2014/main" id="{FCAE981C-7AAD-4D51-B121-A2EFBB35D3A0}"/>
              </a:ext>
            </a:extLst>
          </p:cNvPr>
          <p:cNvSpPr txBox="1"/>
          <p:nvPr/>
        </p:nvSpPr>
        <p:spPr>
          <a:xfrm>
            <a:off x="6453427" y="6438082"/>
            <a:ext cx="5848820" cy="400110"/>
          </a:xfrm>
          <a:prstGeom prst="rect">
            <a:avLst/>
          </a:prstGeom>
          <a:noFill/>
        </p:spPr>
        <p:txBody>
          <a:bodyPr wrap="square" rtlCol="0">
            <a:spAutoFit/>
          </a:bodyPr>
          <a:lstStyle/>
          <a:p>
            <a:r>
              <a:rPr lang="en-US" sz="1000" dirty="0">
                <a:latin typeface="Palatino Linotype" panose="02040502050505030304" pitchFamily="18" charset="0"/>
              </a:rPr>
              <a:t>Real world landscape and its features as we would represent them in GIS using vector geometries (source: </a:t>
            </a:r>
            <a:r>
              <a:rPr lang="en-US" sz="1000" dirty="0">
                <a:latin typeface="Palatino Linotype" panose="02040502050505030304" pitchFamily="18" charset="0"/>
                <a:hlinkClick r:id="rId5"/>
              </a:rPr>
              <a:t>QGIS Documentation</a:t>
            </a:r>
            <a:r>
              <a:rPr lang="en-US" sz="1000" dirty="0">
                <a:latin typeface="Palatino Linotype" panose="02040502050505030304" pitchFamily="18" charset="0"/>
              </a:rPr>
              <a:t>).</a:t>
            </a:r>
          </a:p>
        </p:txBody>
      </p:sp>
    </p:spTree>
    <p:extLst>
      <p:ext uri="{BB962C8B-B14F-4D97-AF65-F5344CB8AC3E}">
        <p14:creationId xmlns:p14="http://schemas.microsoft.com/office/powerpoint/2010/main" val="801622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497541" y="188259"/>
            <a:ext cx="3294530" cy="523220"/>
          </a:xfrm>
          <a:prstGeom prst="rect">
            <a:avLst/>
          </a:prstGeom>
          <a:noFill/>
        </p:spPr>
        <p:txBody>
          <a:bodyPr wrap="square" rtlCol="0">
            <a:spAutoFit/>
          </a:bodyPr>
          <a:lstStyle/>
          <a:p>
            <a:r>
              <a:rPr lang="en-GB" sz="2800" dirty="0" err="1">
                <a:latin typeface="Palatino Linotype" panose="02040502050505030304" pitchFamily="18" charset="0"/>
              </a:rPr>
              <a:t>Rasters</a:t>
            </a:r>
            <a:endParaRPr lang="en-GB" sz="2800" dirty="0">
              <a:latin typeface="Palatino Linotype" panose="02040502050505030304" pitchFamily="18" charset="0"/>
            </a:endParaRPr>
          </a:p>
        </p:txBody>
      </p:sp>
      <p:sp>
        <p:nvSpPr>
          <p:cNvPr id="3" name="CasellaDiTesto 2">
            <a:extLst>
              <a:ext uri="{FF2B5EF4-FFF2-40B4-BE49-F238E27FC236}">
                <a16:creationId xmlns:a16="http://schemas.microsoft.com/office/drawing/2014/main" id="{8DA12917-218C-4948-A7BA-D8A51B990310}"/>
              </a:ext>
            </a:extLst>
          </p:cNvPr>
          <p:cNvSpPr txBox="1"/>
          <p:nvPr/>
        </p:nvSpPr>
        <p:spPr>
          <a:xfrm>
            <a:off x="238657" y="848616"/>
            <a:ext cx="4127086" cy="5062924"/>
          </a:xfrm>
          <a:prstGeom prst="rect">
            <a:avLst/>
          </a:prstGeom>
          <a:noFill/>
        </p:spPr>
        <p:txBody>
          <a:bodyPr wrap="square" rtlCol="0">
            <a:spAutoFit/>
          </a:bodyPr>
          <a:lstStyle/>
          <a:p>
            <a:pPr marL="285750" indent="-285750">
              <a:buFont typeface="Arial" panose="020B0604020202020204" pitchFamily="34" charset="0"/>
              <a:buChar char="•"/>
            </a:pPr>
            <a:r>
              <a:rPr lang="it-IT" sz="1700" b="1" u="sng" dirty="0" err="1">
                <a:latin typeface="Palatino Linotype" panose="02040502050505030304" pitchFamily="18" charset="0"/>
              </a:rPr>
              <a:t>Gridded</a:t>
            </a:r>
            <a:r>
              <a:rPr lang="it-IT" sz="1700" b="1" u="sng" dirty="0">
                <a:latin typeface="Palatino Linotype" panose="02040502050505030304" pitchFamily="18" charset="0"/>
              </a:rPr>
              <a:t> data</a:t>
            </a:r>
            <a:r>
              <a:rPr lang="it-IT" sz="1700" dirty="0">
                <a:latin typeface="Palatino Linotype" panose="02040502050505030304" pitchFamily="18" charset="0"/>
              </a:rPr>
              <a:t>: made up of an </a:t>
            </a:r>
            <a:r>
              <a:rPr lang="it-IT" sz="1700" dirty="0" err="1">
                <a:latin typeface="Palatino Linotype" panose="02040502050505030304" pitchFamily="18" charset="0"/>
              </a:rPr>
              <a:t>underlying</a:t>
            </a:r>
            <a:r>
              <a:rPr lang="it-IT" sz="1700" dirty="0">
                <a:latin typeface="Palatino Linotype" panose="02040502050505030304" pitchFamily="18" charset="0"/>
              </a:rPr>
              <a:t> </a:t>
            </a:r>
            <a:r>
              <a:rPr lang="it-IT" sz="1700" dirty="0" err="1">
                <a:latin typeface="Palatino Linotype" panose="02040502050505030304" pitchFamily="18" charset="0"/>
              </a:rPr>
              <a:t>grid</a:t>
            </a:r>
            <a:r>
              <a:rPr lang="it-IT" sz="1700" dirty="0">
                <a:latin typeface="Palatino Linotype" panose="02040502050505030304" pitchFamily="18" charset="0"/>
              </a:rPr>
              <a:t> of </a:t>
            </a:r>
            <a:r>
              <a:rPr lang="it-IT" sz="1700" dirty="0" err="1">
                <a:latin typeface="Palatino Linotype" panose="02040502050505030304" pitchFamily="18" charset="0"/>
              </a:rPr>
              <a:t>cells</a:t>
            </a:r>
            <a:r>
              <a:rPr lang="it-IT" sz="1700" dirty="0">
                <a:latin typeface="Palatino Linotype" panose="02040502050505030304" pitchFamily="18" charset="0"/>
              </a:rPr>
              <a:t> (</a:t>
            </a:r>
            <a:r>
              <a:rPr lang="it-IT" sz="1700" b="1" dirty="0">
                <a:latin typeface="Palatino Linotype" panose="02040502050505030304" pitchFamily="18" charset="0"/>
              </a:rPr>
              <a:t>pixels</a:t>
            </a:r>
            <a:r>
              <a:rPr lang="it-IT" sz="1700" dirty="0">
                <a:latin typeface="Palatino Linotype" panose="02040502050505030304" pitchFamily="18" charset="0"/>
              </a:rPr>
              <a:t>), </a:t>
            </a:r>
            <a:r>
              <a:rPr lang="it-IT" sz="1700" dirty="0" err="1">
                <a:latin typeface="Palatino Linotype" panose="02040502050505030304" pitchFamily="18" charset="0"/>
              </a:rPr>
              <a:t>each</a:t>
            </a:r>
            <a:r>
              <a:rPr lang="it-IT" sz="1700" dirty="0">
                <a:latin typeface="Palatino Linotype" panose="02040502050505030304" pitchFamily="18" charset="0"/>
              </a:rPr>
              <a:t> of </a:t>
            </a:r>
            <a:r>
              <a:rPr lang="it-IT" sz="1700" dirty="0" err="1">
                <a:latin typeface="Palatino Linotype" panose="02040502050505030304" pitchFamily="18" charset="0"/>
              </a:rPr>
              <a:t>which</a:t>
            </a:r>
            <a:r>
              <a:rPr lang="it-IT" sz="1700" dirty="0">
                <a:latin typeface="Palatino Linotype" panose="02040502050505030304" pitchFamily="18" charset="0"/>
              </a:rPr>
              <a:t> </a:t>
            </a:r>
            <a:r>
              <a:rPr lang="it-IT" sz="1700" dirty="0" err="1">
                <a:latin typeface="Palatino Linotype" panose="02040502050505030304" pitchFamily="18" charset="0"/>
              </a:rPr>
              <a:t>is</a:t>
            </a:r>
            <a:r>
              <a:rPr lang="it-IT" sz="1700" dirty="0">
                <a:latin typeface="Palatino Linotype" panose="02040502050505030304" pitchFamily="18" charset="0"/>
              </a:rPr>
              <a:t> </a:t>
            </a:r>
            <a:r>
              <a:rPr lang="it-IT" sz="1700" dirty="0" err="1">
                <a:latin typeface="Palatino Linotype" panose="02040502050505030304" pitchFamily="18" charset="0"/>
              </a:rPr>
              <a:t>attributed</a:t>
            </a:r>
            <a:r>
              <a:rPr lang="it-IT" sz="1700" dirty="0">
                <a:latin typeface="Palatino Linotype" panose="02040502050505030304" pitchFamily="18" charset="0"/>
              </a:rPr>
              <a:t> a </a:t>
            </a:r>
            <a:r>
              <a:rPr lang="it-IT" sz="1700" b="1" dirty="0" err="1">
                <a:latin typeface="Palatino Linotype" panose="02040502050505030304" pitchFamily="18" charset="0"/>
              </a:rPr>
              <a:t>numeric</a:t>
            </a:r>
            <a:r>
              <a:rPr lang="it-IT" sz="1700" b="1" dirty="0">
                <a:latin typeface="Palatino Linotype" panose="02040502050505030304" pitchFamily="18" charset="0"/>
              </a:rPr>
              <a:t> </a:t>
            </a:r>
            <a:r>
              <a:rPr lang="it-IT" sz="1700" b="1" dirty="0" err="1">
                <a:latin typeface="Palatino Linotype" panose="02040502050505030304" pitchFamily="18" charset="0"/>
              </a:rPr>
              <a:t>value</a:t>
            </a:r>
            <a:r>
              <a:rPr lang="it-IT" sz="1700" dirty="0">
                <a:latin typeface="Palatino Linotype" panose="02040502050505030304" pitchFamily="18" charset="0"/>
              </a:rPr>
              <a:t>.</a:t>
            </a:r>
          </a:p>
          <a:p>
            <a:pPr marL="285750" indent="-285750">
              <a:buFont typeface="Arial" panose="020B0604020202020204" pitchFamily="34" charset="0"/>
              <a:buChar char="•"/>
            </a:pPr>
            <a:endParaRPr lang="it-IT" sz="1700" dirty="0">
              <a:latin typeface="Palatino Linotype" panose="02040502050505030304" pitchFamily="18" charset="0"/>
            </a:endParaRPr>
          </a:p>
          <a:p>
            <a:pPr marL="285750" indent="-285750">
              <a:buFont typeface="Arial" panose="020B0604020202020204" pitchFamily="34" charset="0"/>
              <a:buChar char="•"/>
            </a:pPr>
            <a:r>
              <a:rPr lang="it-IT" sz="1700" dirty="0" err="1">
                <a:latin typeface="Palatino Linotype" panose="02040502050505030304" pitchFamily="18" charset="0"/>
              </a:rPr>
              <a:t>Each</a:t>
            </a:r>
            <a:r>
              <a:rPr lang="it-IT" sz="1700" dirty="0">
                <a:latin typeface="Palatino Linotype" panose="02040502050505030304" pitchFamily="18" charset="0"/>
              </a:rPr>
              <a:t> </a:t>
            </a:r>
            <a:r>
              <a:rPr lang="it-IT" sz="1700" dirty="0" err="1">
                <a:latin typeface="Palatino Linotype" panose="02040502050505030304" pitchFamily="18" charset="0"/>
              </a:rPr>
              <a:t>cell</a:t>
            </a:r>
            <a:r>
              <a:rPr lang="it-IT" sz="1700" dirty="0">
                <a:latin typeface="Palatino Linotype" panose="02040502050505030304" pitchFamily="18" charset="0"/>
              </a:rPr>
              <a:t> </a:t>
            </a:r>
            <a:r>
              <a:rPr lang="it-IT" sz="1700" dirty="0" err="1">
                <a:latin typeface="Palatino Linotype" panose="02040502050505030304" pitchFamily="18" charset="0"/>
              </a:rPr>
              <a:t>contains</a:t>
            </a:r>
            <a:r>
              <a:rPr lang="it-IT" sz="1700" dirty="0">
                <a:latin typeface="Palatino Linotype" panose="02040502050505030304" pitchFamily="18" charset="0"/>
              </a:rPr>
              <a:t> information </a:t>
            </a:r>
            <a:r>
              <a:rPr lang="it-IT" sz="1700" dirty="0" err="1">
                <a:latin typeface="Palatino Linotype" panose="02040502050505030304" pitchFamily="18" charset="0"/>
              </a:rPr>
              <a:t>about</a:t>
            </a:r>
            <a:r>
              <a:rPr lang="it-IT" sz="1700" dirty="0">
                <a:latin typeface="Palatino Linotype" panose="02040502050505030304" pitchFamily="18" charset="0"/>
              </a:rPr>
              <a:t> </a:t>
            </a:r>
            <a:r>
              <a:rPr lang="it-IT" sz="1700" dirty="0" err="1">
                <a:latin typeface="Palatino Linotype" panose="02040502050505030304" pitchFamily="18" charset="0"/>
              </a:rPr>
              <a:t>what</a:t>
            </a:r>
            <a:r>
              <a:rPr lang="it-IT" sz="1700" dirty="0">
                <a:latin typeface="Palatino Linotype" panose="02040502050505030304" pitchFamily="18" charset="0"/>
              </a:rPr>
              <a:t> </a:t>
            </a:r>
            <a:r>
              <a:rPr lang="it-IT" sz="1700" dirty="0" err="1">
                <a:latin typeface="Palatino Linotype" panose="02040502050505030304" pitchFamily="18" charset="0"/>
              </a:rPr>
              <a:t>should</a:t>
            </a:r>
            <a:r>
              <a:rPr lang="it-IT" sz="1700" dirty="0">
                <a:latin typeface="Palatino Linotype" panose="02040502050505030304" pitchFamily="18" charset="0"/>
              </a:rPr>
              <a:t> go </a:t>
            </a:r>
            <a:r>
              <a:rPr lang="it-IT" sz="1700" dirty="0" err="1">
                <a:latin typeface="Palatino Linotype" panose="02040502050505030304" pitchFamily="18" charset="0"/>
              </a:rPr>
              <a:t>into</a:t>
            </a:r>
            <a:r>
              <a:rPr lang="it-IT" sz="1700" dirty="0">
                <a:latin typeface="Palatino Linotype" panose="02040502050505030304" pitchFamily="18" charset="0"/>
              </a:rPr>
              <a:t> </a:t>
            </a:r>
            <a:r>
              <a:rPr lang="it-IT" sz="1700" dirty="0" err="1">
                <a:latin typeface="Palatino Linotype" panose="02040502050505030304" pitchFamily="18" charset="0"/>
              </a:rPr>
              <a:t>that</a:t>
            </a:r>
            <a:r>
              <a:rPr lang="it-IT" sz="1700" dirty="0">
                <a:latin typeface="Palatino Linotype" panose="02040502050505030304" pitchFamily="18" charset="0"/>
              </a:rPr>
              <a:t> </a:t>
            </a:r>
            <a:r>
              <a:rPr lang="it-IT" sz="1700" dirty="0" err="1">
                <a:latin typeface="Palatino Linotype" panose="02040502050505030304" pitchFamily="18" charset="0"/>
              </a:rPr>
              <a:t>cell</a:t>
            </a:r>
            <a:r>
              <a:rPr lang="it-IT" sz="1700" dirty="0">
                <a:latin typeface="Palatino Linotype" panose="02040502050505030304" pitchFamily="18" charset="0"/>
              </a:rPr>
              <a:t>.</a:t>
            </a:r>
          </a:p>
          <a:p>
            <a:pPr marL="285750" indent="-285750">
              <a:buFont typeface="Arial" panose="020B0604020202020204" pitchFamily="34" charset="0"/>
              <a:buChar char="•"/>
            </a:pPr>
            <a:endParaRPr lang="it-IT" sz="1700" dirty="0">
              <a:latin typeface="Palatino Linotype" panose="02040502050505030304" pitchFamily="18" charset="0"/>
            </a:endParaRPr>
          </a:p>
          <a:p>
            <a:pPr marL="285750" indent="-285750">
              <a:buFont typeface="Arial" panose="020B0604020202020204" pitchFamily="34" charset="0"/>
              <a:buChar char="•"/>
            </a:pPr>
            <a:r>
              <a:rPr lang="it-IT" sz="1700" dirty="0">
                <a:latin typeface="Palatino Linotype" panose="02040502050505030304" pitchFamily="18" charset="0"/>
              </a:rPr>
              <a:t>Better </a:t>
            </a:r>
            <a:r>
              <a:rPr lang="it-IT" sz="1700" dirty="0" err="1">
                <a:latin typeface="Palatino Linotype" panose="02040502050505030304" pitchFamily="18" charset="0"/>
              </a:rPr>
              <a:t>at</a:t>
            </a:r>
            <a:r>
              <a:rPr lang="it-IT" sz="1700" dirty="0">
                <a:latin typeface="Palatino Linotype" panose="02040502050505030304" pitchFamily="18" charset="0"/>
              </a:rPr>
              <a:t> </a:t>
            </a:r>
            <a:r>
              <a:rPr lang="it-IT" sz="1700" dirty="0" err="1">
                <a:latin typeface="Palatino Linotype" panose="02040502050505030304" pitchFamily="18" charset="0"/>
              </a:rPr>
              <a:t>representing</a:t>
            </a:r>
            <a:r>
              <a:rPr lang="it-IT" sz="1700" dirty="0">
                <a:latin typeface="Palatino Linotype" panose="02040502050505030304" pitchFamily="18" charset="0"/>
              </a:rPr>
              <a:t> </a:t>
            </a:r>
            <a:r>
              <a:rPr lang="it-IT" sz="1700" b="1" dirty="0" err="1">
                <a:latin typeface="Palatino Linotype" panose="02040502050505030304" pitchFamily="18" charset="0"/>
              </a:rPr>
              <a:t>continuous</a:t>
            </a:r>
            <a:r>
              <a:rPr lang="it-IT" sz="1700" dirty="0">
                <a:latin typeface="Palatino Linotype" panose="02040502050505030304" pitchFamily="18" charset="0"/>
              </a:rPr>
              <a:t> data</a:t>
            </a:r>
          </a:p>
          <a:p>
            <a:pPr marL="285750" indent="-285750">
              <a:buFont typeface="Arial" panose="020B0604020202020204" pitchFamily="34" charset="0"/>
              <a:buChar char="•"/>
            </a:pPr>
            <a:endParaRPr lang="it-IT" sz="1700" dirty="0">
              <a:latin typeface="Palatino Linotype" panose="02040502050505030304" pitchFamily="18" charset="0"/>
            </a:endParaRPr>
          </a:p>
          <a:p>
            <a:pPr marL="285750" indent="-285750">
              <a:buFont typeface="Arial" panose="020B0604020202020204" pitchFamily="34" charset="0"/>
              <a:buChar char="•"/>
            </a:pPr>
            <a:r>
              <a:rPr lang="it-IT" sz="1700" dirty="0" err="1">
                <a:latin typeface="Palatino Linotype" panose="02040502050505030304" pitchFamily="18" charset="0"/>
              </a:rPr>
              <a:t>Stored</a:t>
            </a:r>
            <a:r>
              <a:rPr lang="it-IT" sz="1700" dirty="0">
                <a:latin typeface="Palatino Linotype" panose="02040502050505030304" pitchFamily="18" charset="0"/>
              </a:rPr>
              <a:t> in </a:t>
            </a:r>
            <a:r>
              <a:rPr lang="it-IT" sz="1700" dirty="0" err="1">
                <a:latin typeface="Palatino Linotype" panose="02040502050505030304" pitchFamily="18" charset="0"/>
              </a:rPr>
              <a:t>different</a:t>
            </a:r>
            <a:r>
              <a:rPr lang="it-IT" sz="1700" dirty="0">
                <a:latin typeface="Palatino Linotype" panose="02040502050505030304" pitchFamily="18" charset="0"/>
              </a:rPr>
              <a:t> file formats, </a:t>
            </a:r>
            <a:r>
              <a:rPr lang="it-IT" sz="1700" dirty="0" err="1">
                <a:latin typeface="Palatino Linotype" panose="02040502050505030304" pitchFamily="18" charset="0"/>
              </a:rPr>
              <a:t>most</a:t>
            </a:r>
            <a:r>
              <a:rPr lang="it-IT" sz="1700" dirty="0">
                <a:latin typeface="Palatino Linotype" panose="02040502050505030304" pitchFamily="18" charset="0"/>
              </a:rPr>
              <a:t> common for GIS </a:t>
            </a:r>
            <a:r>
              <a:rPr lang="it-IT" sz="1700" dirty="0" err="1">
                <a:latin typeface="Palatino Linotype" panose="02040502050505030304" pitchFamily="18" charset="0"/>
              </a:rPr>
              <a:t>is</a:t>
            </a:r>
            <a:r>
              <a:rPr lang="it-IT" sz="1700" dirty="0">
                <a:latin typeface="Palatino Linotype" panose="02040502050505030304" pitchFamily="18" charset="0"/>
              </a:rPr>
              <a:t> </a:t>
            </a:r>
            <a:r>
              <a:rPr lang="it-IT" sz="1700" dirty="0" err="1">
                <a:latin typeface="Palatino Linotype" panose="02040502050505030304" pitchFamily="18" charset="0"/>
              </a:rPr>
              <a:t>GeoTIF</a:t>
            </a:r>
            <a:r>
              <a:rPr lang="it-IT" sz="1700" dirty="0">
                <a:latin typeface="Palatino Linotype" panose="02040502050505030304" pitchFamily="18" charset="0"/>
              </a:rPr>
              <a:t> (.</a:t>
            </a:r>
            <a:r>
              <a:rPr lang="it-IT" sz="1700" dirty="0" err="1">
                <a:latin typeface="Palatino Linotype" panose="02040502050505030304" pitchFamily="18" charset="0"/>
              </a:rPr>
              <a:t>tif</a:t>
            </a:r>
            <a:r>
              <a:rPr lang="it-IT" sz="1700" dirty="0">
                <a:latin typeface="Palatino Linotype" panose="02040502050505030304" pitchFamily="18" charset="0"/>
              </a:rPr>
              <a:t>)</a:t>
            </a:r>
          </a:p>
          <a:p>
            <a:endParaRPr lang="it-IT" sz="1700" dirty="0">
              <a:latin typeface="Palatino Linotype" panose="02040502050505030304" pitchFamily="18" charset="0"/>
            </a:endParaRPr>
          </a:p>
          <a:p>
            <a:r>
              <a:rPr lang="it-IT" sz="1700" b="1" dirty="0">
                <a:latin typeface="Palatino Linotype" panose="02040502050505030304" pitchFamily="18" charset="0"/>
              </a:rPr>
              <a:t>In </a:t>
            </a:r>
            <a:r>
              <a:rPr lang="it-IT" sz="1700" b="1" dirty="0" err="1">
                <a:latin typeface="Palatino Linotype" panose="02040502050505030304" pitchFamily="18" charset="0"/>
              </a:rPr>
              <a:t>archaeology</a:t>
            </a:r>
            <a:r>
              <a:rPr lang="it-IT" sz="1700" b="1" dirty="0">
                <a:latin typeface="Palatino Linotype" panose="02040502050505030304" pitchFamily="18" charset="0"/>
              </a:rPr>
              <a:t> </a:t>
            </a:r>
          </a:p>
          <a:p>
            <a:endParaRPr lang="it-IT" sz="1700" dirty="0">
              <a:latin typeface="Palatino Linotype" panose="02040502050505030304" pitchFamily="18" charset="0"/>
            </a:endParaRPr>
          </a:p>
          <a:p>
            <a:r>
              <a:rPr lang="it-IT" sz="1700" dirty="0" err="1">
                <a:latin typeface="Palatino Linotype" panose="02040502050505030304" pitchFamily="18" charset="0"/>
              </a:rPr>
              <a:t>Raster</a:t>
            </a:r>
            <a:r>
              <a:rPr lang="it-IT" sz="1700" dirty="0">
                <a:latin typeface="Palatino Linotype" panose="02040502050505030304" pitchFamily="18" charset="0"/>
              </a:rPr>
              <a:t> data can be:</a:t>
            </a:r>
          </a:p>
          <a:p>
            <a:r>
              <a:rPr lang="it-IT" sz="1700" dirty="0" err="1">
                <a:latin typeface="Palatino Linotype" panose="02040502050505030304" pitchFamily="18" charset="0"/>
              </a:rPr>
              <a:t>elevation</a:t>
            </a:r>
            <a:r>
              <a:rPr lang="it-IT" sz="1700" dirty="0">
                <a:latin typeface="Palatino Linotype" panose="02040502050505030304" pitchFamily="18" charset="0"/>
              </a:rPr>
              <a:t> data, </a:t>
            </a:r>
            <a:r>
              <a:rPr lang="it-IT" sz="1700" dirty="0" err="1">
                <a:latin typeface="Palatino Linotype" panose="02040502050505030304" pitchFamily="18" charset="0"/>
              </a:rPr>
              <a:t>rainfall</a:t>
            </a:r>
            <a:r>
              <a:rPr lang="it-IT" sz="1700" dirty="0">
                <a:latin typeface="Palatino Linotype" panose="02040502050505030304" pitchFamily="18" charset="0"/>
              </a:rPr>
              <a:t>/temperature data, satellite images, aerial/drone </a:t>
            </a:r>
            <a:r>
              <a:rPr lang="it-IT" sz="1700" dirty="0" err="1">
                <a:latin typeface="Palatino Linotype" panose="02040502050505030304" pitchFamily="18" charset="0"/>
              </a:rPr>
              <a:t>photos</a:t>
            </a:r>
            <a:endParaRPr lang="it-IT" sz="1700" dirty="0">
              <a:latin typeface="Palatino Linotype" panose="02040502050505030304" pitchFamily="18" charset="0"/>
            </a:endParaRPr>
          </a:p>
        </p:txBody>
      </p:sp>
      <p:pic>
        <p:nvPicPr>
          <p:cNvPr id="4" name="Immagine 3">
            <a:extLst>
              <a:ext uri="{FF2B5EF4-FFF2-40B4-BE49-F238E27FC236}">
                <a16:creationId xmlns:a16="http://schemas.microsoft.com/office/drawing/2014/main" id="{F8327556-24A8-F842-9C6B-8BA5CE2C1744}"/>
              </a:ext>
            </a:extLst>
          </p:cNvPr>
          <p:cNvPicPr>
            <a:picLocks noChangeAspect="1"/>
          </p:cNvPicPr>
          <p:nvPr/>
        </p:nvPicPr>
        <p:blipFill>
          <a:blip r:embed="rId2"/>
          <a:stretch>
            <a:fillRect/>
          </a:stretch>
        </p:blipFill>
        <p:spPr>
          <a:xfrm>
            <a:off x="7212249" y="60497"/>
            <a:ext cx="2867997" cy="1624187"/>
          </a:xfrm>
          <a:prstGeom prst="rect">
            <a:avLst/>
          </a:prstGeom>
        </p:spPr>
      </p:pic>
      <p:pic>
        <p:nvPicPr>
          <p:cNvPr id="6" name="Immagine 5">
            <a:extLst>
              <a:ext uri="{FF2B5EF4-FFF2-40B4-BE49-F238E27FC236}">
                <a16:creationId xmlns:a16="http://schemas.microsoft.com/office/drawing/2014/main" id="{7A36D36E-C2D3-6747-8CE7-A594B51BFFEA}"/>
              </a:ext>
            </a:extLst>
          </p:cNvPr>
          <p:cNvPicPr>
            <a:picLocks noChangeAspect="1"/>
          </p:cNvPicPr>
          <p:nvPr/>
        </p:nvPicPr>
        <p:blipFill>
          <a:blip r:embed="rId3"/>
          <a:stretch>
            <a:fillRect/>
          </a:stretch>
        </p:blipFill>
        <p:spPr>
          <a:xfrm>
            <a:off x="9222966" y="1930905"/>
            <a:ext cx="2730377" cy="1931718"/>
          </a:xfrm>
          <a:prstGeom prst="rect">
            <a:avLst/>
          </a:prstGeom>
        </p:spPr>
      </p:pic>
      <p:pic>
        <p:nvPicPr>
          <p:cNvPr id="8" name="Immagine 7">
            <a:extLst>
              <a:ext uri="{FF2B5EF4-FFF2-40B4-BE49-F238E27FC236}">
                <a16:creationId xmlns:a16="http://schemas.microsoft.com/office/drawing/2014/main" id="{4F2DE002-3526-D145-9A73-608B43AFD781}"/>
              </a:ext>
            </a:extLst>
          </p:cNvPr>
          <p:cNvPicPr>
            <a:picLocks noChangeAspect="1"/>
          </p:cNvPicPr>
          <p:nvPr/>
        </p:nvPicPr>
        <p:blipFill>
          <a:blip r:embed="rId4"/>
          <a:stretch>
            <a:fillRect/>
          </a:stretch>
        </p:blipFill>
        <p:spPr>
          <a:xfrm>
            <a:off x="8961996" y="4531043"/>
            <a:ext cx="2732463" cy="2185970"/>
          </a:xfrm>
          <a:prstGeom prst="rect">
            <a:avLst/>
          </a:prstGeom>
        </p:spPr>
      </p:pic>
      <p:pic>
        <p:nvPicPr>
          <p:cNvPr id="10" name="Immagine 9">
            <a:extLst>
              <a:ext uri="{FF2B5EF4-FFF2-40B4-BE49-F238E27FC236}">
                <a16:creationId xmlns:a16="http://schemas.microsoft.com/office/drawing/2014/main" id="{A695932F-035D-D54D-97CE-0B0388738765}"/>
              </a:ext>
            </a:extLst>
          </p:cNvPr>
          <p:cNvPicPr>
            <a:picLocks noChangeAspect="1"/>
          </p:cNvPicPr>
          <p:nvPr/>
        </p:nvPicPr>
        <p:blipFill>
          <a:blip r:embed="rId5"/>
          <a:stretch>
            <a:fillRect/>
          </a:stretch>
        </p:blipFill>
        <p:spPr>
          <a:xfrm>
            <a:off x="4905467" y="3706654"/>
            <a:ext cx="2887397" cy="2042808"/>
          </a:xfrm>
          <a:prstGeom prst="rect">
            <a:avLst/>
          </a:prstGeom>
        </p:spPr>
      </p:pic>
      <p:pic>
        <p:nvPicPr>
          <p:cNvPr id="9" name="Immagine 8">
            <a:extLst>
              <a:ext uri="{FF2B5EF4-FFF2-40B4-BE49-F238E27FC236}">
                <a16:creationId xmlns:a16="http://schemas.microsoft.com/office/drawing/2014/main" id="{767EBAA1-181E-4B6D-B05A-705E3C9F11D5}"/>
              </a:ext>
            </a:extLst>
          </p:cNvPr>
          <p:cNvPicPr>
            <a:picLocks noChangeAspect="1"/>
          </p:cNvPicPr>
          <p:nvPr/>
        </p:nvPicPr>
        <p:blipFill>
          <a:blip r:embed="rId6"/>
          <a:stretch>
            <a:fillRect/>
          </a:stretch>
        </p:blipFill>
        <p:spPr>
          <a:xfrm>
            <a:off x="4595759" y="234308"/>
            <a:ext cx="2616490" cy="2616490"/>
          </a:xfrm>
          <a:prstGeom prst="rect">
            <a:avLst/>
          </a:prstGeom>
        </p:spPr>
      </p:pic>
      <p:sp>
        <p:nvSpPr>
          <p:cNvPr id="5" name="CasellaDiTesto 4">
            <a:extLst>
              <a:ext uri="{FF2B5EF4-FFF2-40B4-BE49-F238E27FC236}">
                <a16:creationId xmlns:a16="http://schemas.microsoft.com/office/drawing/2014/main" id="{0DA674C9-DD2F-4E44-8E81-FC98287DC315}"/>
              </a:ext>
            </a:extLst>
          </p:cNvPr>
          <p:cNvSpPr txBox="1"/>
          <p:nvPr/>
        </p:nvSpPr>
        <p:spPr>
          <a:xfrm>
            <a:off x="4877293" y="5749462"/>
            <a:ext cx="3087458" cy="246221"/>
          </a:xfrm>
          <a:prstGeom prst="rect">
            <a:avLst/>
          </a:prstGeom>
          <a:noFill/>
        </p:spPr>
        <p:txBody>
          <a:bodyPr wrap="square" rtlCol="0">
            <a:spAutoFit/>
          </a:bodyPr>
          <a:lstStyle/>
          <a:p>
            <a:r>
              <a:rPr lang="en-US" sz="1000" dirty="0">
                <a:latin typeface="Palatino Linotype" panose="02040502050505030304" pitchFamily="18" charset="0"/>
              </a:rPr>
              <a:t>Sea temperature raster data (source: @Esri/NOAA)</a:t>
            </a:r>
          </a:p>
        </p:txBody>
      </p:sp>
      <p:sp>
        <p:nvSpPr>
          <p:cNvPr id="11" name="CasellaDiTesto 10">
            <a:extLst>
              <a:ext uri="{FF2B5EF4-FFF2-40B4-BE49-F238E27FC236}">
                <a16:creationId xmlns:a16="http://schemas.microsoft.com/office/drawing/2014/main" id="{258A6D39-4835-4913-B621-DB64164420F1}"/>
              </a:ext>
            </a:extLst>
          </p:cNvPr>
          <p:cNvSpPr txBox="1"/>
          <p:nvPr/>
        </p:nvSpPr>
        <p:spPr>
          <a:xfrm>
            <a:off x="6305793" y="6405263"/>
            <a:ext cx="2779553" cy="400110"/>
          </a:xfrm>
          <a:prstGeom prst="rect">
            <a:avLst/>
          </a:prstGeom>
          <a:noFill/>
        </p:spPr>
        <p:txBody>
          <a:bodyPr wrap="square" rtlCol="0">
            <a:spAutoFit/>
          </a:bodyPr>
          <a:lstStyle/>
          <a:p>
            <a:r>
              <a:rPr lang="en-US" sz="1000" dirty="0">
                <a:latin typeface="Palatino Linotype" panose="02040502050505030304" pitchFamily="18" charset="0"/>
              </a:rPr>
              <a:t>Global average annual rainfall data (source: @NASA)</a:t>
            </a:r>
          </a:p>
        </p:txBody>
      </p:sp>
      <p:sp>
        <p:nvSpPr>
          <p:cNvPr id="12" name="CasellaDiTesto 11">
            <a:extLst>
              <a:ext uri="{FF2B5EF4-FFF2-40B4-BE49-F238E27FC236}">
                <a16:creationId xmlns:a16="http://schemas.microsoft.com/office/drawing/2014/main" id="{D4B5C4AF-C4E1-4CD5-A32B-22E3412506C6}"/>
              </a:ext>
            </a:extLst>
          </p:cNvPr>
          <p:cNvSpPr txBox="1"/>
          <p:nvPr/>
        </p:nvSpPr>
        <p:spPr>
          <a:xfrm>
            <a:off x="9173790" y="3862623"/>
            <a:ext cx="2867997" cy="400110"/>
          </a:xfrm>
          <a:prstGeom prst="rect">
            <a:avLst/>
          </a:prstGeom>
          <a:noFill/>
        </p:spPr>
        <p:txBody>
          <a:bodyPr wrap="square" rtlCol="0">
            <a:spAutoFit/>
          </a:bodyPr>
          <a:lstStyle/>
          <a:p>
            <a:r>
              <a:rPr lang="en-US" sz="1000" dirty="0">
                <a:latin typeface="Palatino Linotype" panose="02040502050505030304" pitchFamily="18" charset="0"/>
              </a:rPr>
              <a:t>Archaeological site of </a:t>
            </a:r>
            <a:r>
              <a:rPr lang="en-US" sz="1000" dirty="0" err="1">
                <a:latin typeface="Palatino Linotype" panose="02040502050505030304" pitchFamily="18" charset="0"/>
              </a:rPr>
              <a:t>Haradum</a:t>
            </a:r>
            <a:r>
              <a:rPr lang="en-US" sz="1000" dirty="0">
                <a:latin typeface="Palatino Linotype" panose="02040502050505030304" pitchFamily="18" charset="0"/>
              </a:rPr>
              <a:t> in Iraq, as seen on a Bing Maps satellite image (@BING).</a:t>
            </a:r>
          </a:p>
        </p:txBody>
      </p:sp>
      <p:sp>
        <p:nvSpPr>
          <p:cNvPr id="13" name="CasellaDiTesto 12">
            <a:extLst>
              <a:ext uri="{FF2B5EF4-FFF2-40B4-BE49-F238E27FC236}">
                <a16:creationId xmlns:a16="http://schemas.microsoft.com/office/drawing/2014/main" id="{EAC9CFE4-BFDB-484C-896C-25B05B467380}"/>
              </a:ext>
            </a:extLst>
          </p:cNvPr>
          <p:cNvSpPr txBox="1"/>
          <p:nvPr/>
        </p:nvSpPr>
        <p:spPr>
          <a:xfrm>
            <a:off x="7212248" y="1684684"/>
            <a:ext cx="2962883" cy="400110"/>
          </a:xfrm>
          <a:prstGeom prst="rect">
            <a:avLst/>
          </a:prstGeom>
          <a:noFill/>
        </p:spPr>
        <p:txBody>
          <a:bodyPr wrap="square" rtlCol="0">
            <a:spAutoFit/>
          </a:bodyPr>
          <a:lstStyle/>
          <a:p>
            <a:r>
              <a:rPr lang="en-US" sz="1000" dirty="0">
                <a:latin typeface="Palatino Linotype" panose="02040502050505030304" pitchFamily="18" charset="0"/>
              </a:rPr>
              <a:t>Elevation raster image (DEM) of the area north of Swansea, Wales (@USGS)</a:t>
            </a:r>
          </a:p>
        </p:txBody>
      </p:sp>
      <p:sp>
        <p:nvSpPr>
          <p:cNvPr id="7" name="CasellaDiTesto 6">
            <a:extLst>
              <a:ext uri="{FF2B5EF4-FFF2-40B4-BE49-F238E27FC236}">
                <a16:creationId xmlns:a16="http://schemas.microsoft.com/office/drawing/2014/main" id="{B67560F3-0BAA-4E57-ACA2-B429BD87C5C6}"/>
              </a:ext>
            </a:extLst>
          </p:cNvPr>
          <p:cNvSpPr txBox="1"/>
          <p:nvPr/>
        </p:nvSpPr>
        <p:spPr>
          <a:xfrm>
            <a:off x="4830631" y="2801566"/>
            <a:ext cx="2355958" cy="400110"/>
          </a:xfrm>
          <a:prstGeom prst="rect">
            <a:avLst/>
          </a:prstGeom>
          <a:noFill/>
        </p:spPr>
        <p:txBody>
          <a:bodyPr wrap="square" rtlCol="0">
            <a:spAutoFit/>
          </a:bodyPr>
          <a:lstStyle/>
          <a:p>
            <a:r>
              <a:rPr lang="en-US" sz="1000" dirty="0">
                <a:latin typeface="Palatino Linotype" panose="02040502050505030304" pitchFamily="18" charset="0"/>
              </a:rPr>
              <a:t>Raster data structure (source: </a:t>
            </a:r>
            <a:r>
              <a:rPr lang="en-US" sz="1000" dirty="0">
                <a:latin typeface="Palatino Linotype" panose="02040502050505030304" pitchFamily="18" charset="0"/>
                <a:hlinkClick r:id="rId7"/>
              </a:rPr>
              <a:t>QGIS documentation</a:t>
            </a:r>
            <a:r>
              <a:rPr lang="en-US" sz="1000" dirty="0">
                <a:latin typeface="Palatino Linotype" panose="02040502050505030304" pitchFamily="18" charset="0"/>
              </a:rPr>
              <a:t>)</a:t>
            </a:r>
          </a:p>
        </p:txBody>
      </p:sp>
    </p:spTree>
    <p:extLst>
      <p:ext uri="{BB962C8B-B14F-4D97-AF65-F5344CB8AC3E}">
        <p14:creationId xmlns:p14="http://schemas.microsoft.com/office/powerpoint/2010/main" val="85785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FCFAE76-ED9C-43F8-A6A1-586EBC7FA516}"/>
              </a:ext>
            </a:extLst>
          </p:cNvPr>
          <p:cNvSpPr txBox="1"/>
          <p:nvPr/>
        </p:nvSpPr>
        <p:spPr>
          <a:xfrm>
            <a:off x="123568" y="804603"/>
            <a:ext cx="8625192" cy="2800767"/>
          </a:xfrm>
          <a:prstGeom prst="rect">
            <a:avLst/>
          </a:prstGeom>
          <a:noFill/>
        </p:spPr>
        <p:txBody>
          <a:bodyPr wrap="square" rtlCol="0">
            <a:spAutoFit/>
          </a:bodyPr>
          <a:lstStyle/>
          <a:p>
            <a:pPr marL="285750" indent="-285750">
              <a:buFont typeface="Arial" panose="020B0604020202020204" pitchFamily="34" charset="0"/>
              <a:buChar char="•"/>
            </a:pPr>
            <a:r>
              <a:rPr lang="it-IT" sz="1700" dirty="0">
                <a:latin typeface="Palatino Linotype" panose="02040502050505030304" pitchFamily="18" charset="0"/>
              </a:rPr>
              <a:t>(Windows) Click on the Desktop </a:t>
            </a:r>
            <a:r>
              <a:rPr lang="it-IT" sz="1700" dirty="0" err="1">
                <a:latin typeface="Palatino Linotype" panose="02040502050505030304" pitchFamily="18" charset="0"/>
              </a:rPr>
              <a:t>icon</a:t>
            </a:r>
            <a:r>
              <a:rPr lang="it-IT" sz="1700" dirty="0">
                <a:latin typeface="Palatino Linotype" panose="02040502050505030304" pitchFamily="18" charset="0"/>
              </a:rPr>
              <a:t> </a:t>
            </a:r>
          </a:p>
          <a:p>
            <a:pPr marL="285750" indent="-285750">
              <a:buFont typeface="Arial" panose="020B0604020202020204" pitchFamily="34" charset="0"/>
              <a:buChar char="•"/>
            </a:pPr>
            <a:r>
              <a:rPr lang="it-IT" sz="1700" dirty="0">
                <a:latin typeface="Palatino Linotype" panose="02040502050505030304" pitchFamily="18" charset="0"/>
              </a:rPr>
              <a:t>(Mac) </a:t>
            </a:r>
            <a:r>
              <a:rPr lang="it-IT" sz="1700" dirty="0" err="1">
                <a:latin typeface="Palatino Linotype" panose="02040502050505030304" pitchFamily="18" charset="0"/>
              </a:rPr>
              <a:t>Launch</a:t>
            </a:r>
            <a:r>
              <a:rPr lang="it-IT" sz="1700" dirty="0">
                <a:latin typeface="Palatino Linotype" panose="02040502050505030304" pitchFamily="18" charset="0"/>
              </a:rPr>
              <a:t> the </a:t>
            </a:r>
            <a:r>
              <a:rPr lang="it-IT" sz="1700" dirty="0" err="1">
                <a:latin typeface="Palatino Linotype" panose="02040502050505030304" pitchFamily="18" charset="0"/>
              </a:rPr>
              <a:t>application</a:t>
            </a:r>
            <a:endParaRPr lang="it-IT" sz="1700" dirty="0">
              <a:latin typeface="Palatino Linotype" panose="02040502050505030304" pitchFamily="18" charset="0"/>
            </a:endParaRPr>
          </a:p>
          <a:p>
            <a:endParaRPr lang="it-IT" sz="1700" dirty="0">
              <a:latin typeface="Palatino Linotype" panose="02040502050505030304" pitchFamily="18" charset="0"/>
            </a:endParaRPr>
          </a:p>
          <a:p>
            <a:pPr marL="285750" indent="-285750">
              <a:buFont typeface="Arial" panose="020B0604020202020204" pitchFamily="34" charset="0"/>
              <a:buChar char="•"/>
            </a:pPr>
            <a:r>
              <a:rPr lang="it-IT" sz="1700" dirty="0">
                <a:latin typeface="Palatino Linotype" panose="02040502050505030304" pitchFamily="18" charset="0"/>
              </a:rPr>
              <a:t>Or </a:t>
            </a:r>
            <a:r>
              <a:rPr lang="it-IT" sz="1700" dirty="0" err="1">
                <a:latin typeface="Palatino Linotype" panose="02040502050505030304" pitchFamily="18" charset="0"/>
              </a:rPr>
              <a:t>launch</a:t>
            </a:r>
            <a:r>
              <a:rPr lang="it-IT" sz="1700" dirty="0">
                <a:latin typeface="Palatino Linotype" panose="02040502050505030304" pitchFamily="18" charset="0"/>
              </a:rPr>
              <a:t> the </a:t>
            </a:r>
            <a:r>
              <a:rPr lang="it-IT" sz="1700" dirty="0" err="1">
                <a:latin typeface="Palatino Linotype" panose="02040502050505030304" pitchFamily="18" charset="0"/>
              </a:rPr>
              <a:t>program</a:t>
            </a:r>
            <a:r>
              <a:rPr lang="it-IT" sz="1700" dirty="0">
                <a:latin typeface="Palatino Linotype" panose="02040502050505030304" pitchFamily="18" charset="0"/>
              </a:rPr>
              <a:t> from the </a:t>
            </a:r>
            <a:r>
              <a:rPr lang="it-IT" sz="1700" dirty="0" err="1">
                <a:latin typeface="Palatino Linotype" panose="02040502050505030304" pitchFamily="18" charset="0"/>
              </a:rPr>
              <a:t>executable</a:t>
            </a:r>
            <a:r>
              <a:rPr lang="it-IT" sz="1700" dirty="0">
                <a:latin typeface="Palatino Linotype" panose="02040502050505030304" pitchFamily="18" charset="0"/>
              </a:rPr>
              <a:t> (</a:t>
            </a:r>
            <a:r>
              <a:rPr lang="it-IT" sz="1700" dirty="0" err="1">
                <a:latin typeface="Palatino Linotype" panose="02040502050505030304" pitchFamily="18" charset="0"/>
              </a:rPr>
              <a:t>usually</a:t>
            </a:r>
            <a:r>
              <a:rPr lang="it-IT" sz="1700" dirty="0">
                <a:latin typeface="Palatino Linotype" panose="02040502050505030304" pitchFamily="18" charset="0"/>
              </a:rPr>
              <a:t> </a:t>
            </a:r>
            <a:r>
              <a:rPr lang="it-IT" sz="1700" dirty="0" err="1">
                <a:latin typeface="Palatino Linotype" panose="02040502050505030304" pitchFamily="18" charset="0"/>
              </a:rPr>
              <a:t>found</a:t>
            </a:r>
            <a:r>
              <a:rPr lang="it-IT" sz="1700" dirty="0">
                <a:latin typeface="Palatino Linotype" panose="02040502050505030304" pitchFamily="18" charset="0"/>
              </a:rPr>
              <a:t> under </a:t>
            </a:r>
            <a:r>
              <a:rPr lang="de-DE" sz="1700" b="1" dirty="0">
                <a:latin typeface="Palatino Linotype" panose="02040502050505030304" pitchFamily="18" charset="0"/>
              </a:rPr>
              <a:t>C:\OSGeo4W\bin\qgis-ltr-bin.exe</a:t>
            </a:r>
            <a:r>
              <a:rPr lang="it-IT" sz="1700" b="1" dirty="0">
                <a:latin typeface="Palatino Linotype" panose="02040502050505030304" pitchFamily="18" charset="0"/>
              </a:rPr>
              <a:t> </a:t>
            </a:r>
            <a:r>
              <a:rPr lang="it-IT" sz="1700" dirty="0">
                <a:latin typeface="Palatino Linotype" panose="02040502050505030304" pitchFamily="18" charset="0"/>
              </a:rPr>
              <a:t>or </a:t>
            </a:r>
            <a:r>
              <a:rPr lang="it-IT" sz="1700" b="1" dirty="0">
                <a:latin typeface="Palatino Linotype" panose="02040502050505030304" pitchFamily="18" charset="0"/>
              </a:rPr>
              <a:t>C:</a:t>
            </a:r>
            <a:r>
              <a:rPr lang="en-US" sz="1700" b="1" dirty="0">
                <a:latin typeface="Palatino Linotype" panose="02040502050505030304" pitchFamily="18" charset="0"/>
              </a:rPr>
              <a:t>\Program Files\QGIS-3.16\bin\qgis-ltr-bin.exe</a:t>
            </a:r>
            <a:r>
              <a:rPr lang="en-US" sz="1700" dirty="0">
                <a:latin typeface="Palatino Linotype" panose="02040502050505030304" pitchFamily="18" charset="0"/>
              </a:rPr>
              <a:t>)</a:t>
            </a: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endParaRPr lang="en-US" dirty="0">
              <a:latin typeface="Palatino Linotype" panose="02040502050505030304" pitchFamily="18" charset="0"/>
            </a:endParaRPr>
          </a:p>
          <a:p>
            <a:pPr marL="285750" indent="-285750">
              <a:buFont typeface="Arial" panose="020B0604020202020204" pitchFamily="34" charset="0"/>
              <a:buChar char="•"/>
            </a:pPr>
            <a:endParaRPr lang="en-US" sz="2000"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Double-click on </a:t>
            </a:r>
            <a:r>
              <a:rPr lang="en-US" b="1" dirty="0">
                <a:latin typeface="Palatino Linotype" panose="02040502050505030304" pitchFamily="18" charset="0"/>
              </a:rPr>
              <a:t>New Empty Project</a:t>
            </a:r>
          </a:p>
        </p:txBody>
      </p:sp>
      <p:sp>
        <p:nvSpPr>
          <p:cNvPr id="2" name="CasellaDiTesto 1">
            <a:extLst>
              <a:ext uri="{FF2B5EF4-FFF2-40B4-BE49-F238E27FC236}">
                <a16:creationId xmlns:a16="http://schemas.microsoft.com/office/drawing/2014/main" id="{36621E66-DC04-B644-9231-728C2DFC44BB}"/>
              </a:ext>
            </a:extLst>
          </p:cNvPr>
          <p:cNvSpPr txBox="1"/>
          <p:nvPr/>
        </p:nvSpPr>
        <p:spPr>
          <a:xfrm>
            <a:off x="123568" y="172995"/>
            <a:ext cx="3294530" cy="523220"/>
          </a:xfrm>
          <a:prstGeom prst="rect">
            <a:avLst/>
          </a:prstGeom>
          <a:noFill/>
        </p:spPr>
        <p:txBody>
          <a:bodyPr wrap="square" rtlCol="0">
            <a:spAutoFit/>
          </a:bodyPr>
          <a:lstStyle/>
          <a:p>
            <a:r>
              <a:rPr lang="en-GB" sz="2800" dirty="0">
                <a:latin typeface="Palatino Linotype" panose="02040502050505030304" pitchFamily="18" charset="0"/>
              </a:rPr>
              <a:t>Let’s open QGIS!</a:t>
            </a:r>
          </a:p>
        </p:txBody>
      </p:sp>
      <p:pic>
        <p:nvPicPr>
          <p:cNvPr id="7" name="Immagine 6">
            <a:extLst>
              <a:ext uri="{FF2B5EF4-FFF2-40B4-BE49-F238E27FC236}">
                <a16:creationId xmlns:a16="http://schemas.microsoft.com/office/drawing/2014/main" id="{74E312D5-779F-4AF4-9551-09EE66C15CE8}"/>
              </a:ext>
            </a:extLst>
          </p:cNvPr>
          <p:cNvPicPr>
            <a:picLocks noChangeAspect="1"/>
          </p:cNvPicPr>
          <p:nvPr/>
        </p:nvPicPr>
        <p:blipFill>
          <a:blip r:embed="rId2"/>
          <a:stretch>
            <a:fillRect/>
          </a:stretch>
        </p:blipFill>
        <p:spPr>
          <a:xfrm>
            <a:off x="4521904" y="2658893"/>
            <a:ext cx="7546528" cy="4088073"/>
          </a:xfrm>
          <a:prstGeom prst="rect">
            <a:avLst/>
          </a:prstGeom>
          <a:ln>
            <a:solidFill>
              <a:schemeClr val="tx1"/>
            </a:solidFill>
          </a:ln>
        </p:spPr>
      </p:pic>
      <p:cxnSp>
        <p:nvCxnSpPr>
          <p:cNvPr id="10" name="Connettore 2 9">
            <a:extLst>
              <a:ext uri="{FF2B5EF4-FFF2-40B4-BE49-F238E27FC236}">
                <a16:creationId xmlns:a16="http://schemas.microsoft.com/office/drawing/2014/main" id="{301950B4-BAF0-45AD-8C2B-B861E9F54840}"/>
              </a:ext>
            </a:extLst>
          </p:cNvPr>
          <p:cNvCxnSpPr>
            <a:cxnSpLocks/>
          </p:cNvCxnSpPr>
          <p:nvPr/>
        </p:nvCxnSpPr>
        <p:spPr>
          <a:xfrm flipV="1">
            <a:off x="7853464" y="5402095"/>
            <a:ext cx="810638" cy="4798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009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EA9EF2E5-6DA3-420D-A22A-57159E3F641E}"/>
              </a:ext>
            </a:extLst>
          </p:cNvPr>
          <p:cNvPicPr>
            <a:picLocks noChangeAspect="1"/>
          </p:cNvPicPr>
          <p:nvPr/>
        </p:nvPicPr>
        <p:blipFill>
          <a:blip r:embed="rId3"/>
          <a:stretch>
            <a:fillRect/>
          </a:stretch>
        </p:blipFill>
        <p:spPr>
          <a:xfrm>
            <a:off x="441588" y="623739"/>
            <a:ext cx="11308823" cy="6141480"/>
          </a:xfrm>
          <a:prstGeom prst="rect">
            <a:avLst/>
          </a:prstGeom>
        </p:spPr>
      </p:pic>
      <p:sp>
        <p:nvSpPr>
          <p:cNvPr id="2" name="CasellaDiTesto 1">
            <a:extLst>
              <a:ext uri="{FF2B5EF4-FFF2-40B4-BE49-F238E27FC236}">
                <a16:creationId xmlns:a16="http://schemas.microsoft.com/office/drawing/2014/main" id="{36621E66-DC04-B644-9231-728C2DFC44BB}"/>
              </a:ext>
            </a:extLst>
          </p:cNvPr>
          <p:cNvSpPr txBox="1"/>
          <p:nvPr/>
        </p:nvSpPr>
        <p:spPr>
          <a:xfrm>
            <a:off x="497541" y="191"/>
            <a:ext cx="3294530" cy="523220"/>
          </a:xfrm>
          <a:prstGeom prst="rect">
            <a:avLst/>
          </a:prstGeom>
          <a:noFill/>
        </p:spPr>
        <p:txBody>
          <a:bodyPr wrap="square" rtlCol="0">
            <a:spAutoFit/>
          </a:bodyPr>
          <a:lstStyle/>
          <a:p>
            <a:r>
              <a:rPr lang="en-GB" sz="2800" dirty="0">
                <a:latin typeface="Palatino Linotype" panose="02040502050505030304" pitchFamily="18" charset="0"/>
              </a:rPr>
              <a:t>QGIS Interface</a:t>
            </a:r>
          </a:p>
        </p:txBody>
      </p:sp>
      <p:sp>
        <p:nvSpPr>
          <p:cNvPr id="5" name="Rettangolo 4">
            <a:extLst>
              <a:ext uri="{FF2B5EF4-FFF2-40B4-BE49-F238E27FC236}">
                <a16:creationId xmlns:a16="http://schemas.microsoft.com/office/drawing/2014/main" id="{5924BC4C-5AD4-464A-A03A-A335D009FEDA}"/>
              </a:ext>
            </a:extLst>
          </p:cNvPr>
          <p:cNvSpPr/>
          <p:nvPr/>
        </p:nvSpPr>
        <p:spPr>
          <a:xfrm>
            <a:off x="395591" y="1212714"/>
            <a:ext cx="2263303" cy="5543958"/>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DDB2C47A-1FA6-4D01-AD77-C9A7358D0A5E}"/>
              </a:ext>
            </a:extLst>
          </p:cNvPr>
          <p:cNvSpPr/>
          <p:nvPr/>
        </p:nvSpPr>
        <p:spPr>
          <a:xfrm rot="5400000">
            <a:off x="4458914" y="-534822"/>
            <a:ext cx="5537471" cy="9045517"/>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C69E9164-224B-4064-81DE-8AF570765477}"/>
              </a:ext>
            </a:extLst>
          </p:cNvPr>
          <p:cNvSpPr/>
          <p:nvPr/>
        </p:nvSpPr>
        <p:spPr>
          <a:xfrm rot="5400000">
            <a:off x="5919184" y="-4657421"/>
            <a:ext cx="307633" cy="11354820"/>
          </a:xfrm>
          <a:prstGeom prst="rect">
            <a:avLst/>
          </a:prstGeom>
          <a:noFill/>
          <a:ln w="28575">
            <a:solidFill>
              <a:srgbClr val="FF000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E4489D07-A37E-4447-958D-D1927AB9D00D}"/>
              </a:ext>
            </a:extLst>
          </p:cNvPr>
          <p:cNvSpPr txBox="1"/>
          <p:nvPr/>
        </p:nvSpPr>
        <p:spPr>
          <a:xfrm>
            <a:off x="583660" y="3244334"/>
            <a:ext cx="2178996" cy="369332"/>
          </a:xfrm>
          <a:prstGeom prst="rect">
            <a:avLst/>
          </a:prstGeom>
          <a:noFill/>
        </p:spPr>
        <p:txBody>
          <a:bodyPr wrap="square" rtlCol="0">
            <a:spAutoFit/>
          </a:bodyPr>
          <a:lstStyle/>
          <a:p>
            <a:r>
              <a:rPr lang="en-US" dirty="0">
                <a:latin typeface="Palatino Linotype" panose="02040502050505030304" pitchFamily="18" charset="0"/>
              </a:rPr>
              <a:t>Panels/Layers List</a:t>
            </a:r>
          </a:p>
        </p:txBody>
      </p:sp>
      <p:sp>
        <p:nvSpPr>
          <p:cNvPr id="9" name="CasellaDiTesto 8">
            <a:extLst>
              <a:ext uri="{FF2B5EF4-FFF2-40B4-BE49-F238E27FC236}">
                <a16:creationId xmlns:a16="http://schemas.microsoft.com/office/drawing/2014/main" id="{49CD17AB-54C4-455E-A80A-DBF88529D434}"/>
              </a:ext>
            </a:extLst>
          </p:cNvPr>
          <p:cNvSpPr txBox="1"/>
          <p:nvPr/>
        </p:nvSpPr>
        <p:spPr>
          <a:xfrm>
            <a:off x="5800928" y="3800027"/>
            <a:ext cx="2178996" cy="369332"/>
          </a:xfrm>
          <a:prstGeom prst="rect">
            <a:avLst/>
          </a:prstGeom>
          <a:noFill/>
        </p:spPr>
        <p:txBody>
          <a:bodyPr wrap="square" rtlCol="0">
            <a:spAutoFit/>
          </a:bodyPr>
          <a:lstStyle/>
          <a:p>
            <a:r>
              <a:rPr lang="en-US" dirty="0">
                <a:latin typeface="Palatino Linotype" panose="02040502050505030304" pitchFamily="18" charset="0"/>
              </a:rPr>
              <a:t>Map Canvas</a:t>
            </a:r>
          </a:p>
        </p:txBody>
      </p:sp>
      <p:sp>
        <p:nvSpPr>
          <p:cNvPr id="10" name="CasellaDiTesto 9">
            <a:extLst>
              <a:ext uri="{FF2B5EF4-FFF2-40B4-BE49-F238E27FC236}">
                <a16:creationId xmlns:a16="http://schemas.microsoft.com/office/drawing/2014/main" id="{453DD5BE-DB3D-4526-B67E-B83AB56EC26F}"/>
              </a:ext>
            </a:extLst>
          </p:cNvPr>
          <p:cNvSpPr txBox="1"/>
          <p:nvPr/>
        </p:nvSpPr>
        <p:spPr>
          <a:xfrm>
            <a:off x="7979924" y="808452"/>
            <a:ext cx="1121923" cy="369332"/>
          </a:xfrm>
          <a:prstGeom prst="rect">
            <a:avLst/>
          </a:prstGeom>
          <a:noFill/>
        </p:spPr>
        <p:txBody>
          <a:bodyPr wrap="square" rtlCol="0">
            <a:spAutoFit/>
          </a:bodyPr>
          <a:lstStyle/>
          <a:p>
            <a:r>
              <a:rPr lang="en-US" dirty="0">
                <a:latin typeface="Palatino Linotype" panose="02040502050505030304" pitchFamily="18" charset="0"/>
              </a:rPr>
              <a:t>Toolbars</a:t>
            </a:r>
          </a:p>
        </p:txBody>
      </p:sp>
    </p:spTree>
    <p:extLst>
      <p:ext uri="{BB962C8B-B14F-4D97-AF65-F5344CB8AC3E}">
        <p14:creationId xmlns:p14="http://schemas.microsoft.com/office/powerpoint/2010/main" val="1936484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497541" y="188259"/>
            <a:ext cx="3294530" cy="523220"/>
          </a:xfrm>
          <a:prstGeom prst="rect">
            <a:avLst/>
          </a:prstGeom>
          <a:noFill/>
        </p:spPr>
        <p:txBody>
          <a:bodyPr wrap="square" rtlCol="0">
            <a:spAutoFit/>
          </a:bodyPr>
          <a:lstStyle/>
          <a:p>
            <a:r>
              <a:rPr lang="en-GB" sz="2800" dirty="0">
                <a:latin typeface="Palatino Linotype" panose="02040502050505030304" pitchFamily="18" charset="0"/>
              </a:rPr>
              <a:t>Load Data - Vectors</a:t>
            </a:r>
          </a:p>
        </p:txBody>
      </p:sp>
      <p:sp>
        <p:nvSpPr>
          <p:cNvPr id="10" name="CasellaDiTesto 9">
            <a:extLst>
              <a:ext uri="{FF2B5EF4-FFF2-40B4-BE49-F238E27FC236}">
                <a16:creationId xmlns:a16="http://schemas.microsoft.com/office/drawing/2014/main" id="{B6DC0E3E-73CA-4EF8-A266-6A2012DF2F69}"/>
              </a:ext>
            </a:extLst>
          </p:cNvPr>
          <p:cNvSpPr txBox="1"/>
          <p:nvPr/>
        </p:nvSpPr>
        <p:spPr>
          <a:xfrm>
            <a:off x="285344" y="698509"/>
            <a:ext cx="4909226" cy="369332"/>
          </a:xfrm>
          <a:prstGeom prst="rect">
            <a:avLst/>
          </a:prstGeom>
          <a:noFill/>
        </p:spPr>
        <p:txBody>
          <a:bodyPr wrap="square" rtlCol="0">
            <a:spAutoFit/>
          </a:bodyPr>
          <a:lstStyle/>
          <a:p>
            <a:r>
              <a:rPr lang="en-US" dirty="0">
                <a:latin typeface="Palatino Linotype" panose="02040502050505030304" pitchFamily="18" charset="0"/>
              </a:rPr>
              <a:t>Click on “Open Data Source Manager”</a:t>
            </a:r>
          </a:p>
        </p:txBody>
      </p:sp>
      <p:pic>
        <p:nvPicPr>
          <p:cNvPr id="14" name="Immagine 13">
            <a:extLst>
              <a:ext uri="{FF2B5EF4-FFF2-40B4-BE49-F238E27FC236}">
                <a16:creationId xmlns:a16="http://schemas.microsoft.com/office/drawing/2014/main" id="{BB8AA297-3A1D-4A70-A3ED-C02A6EC07616}"/>
              </a:ext>
            </a:extLst>
          </p:cNvPr>
          <p:cNvPicPr>
            <a:picLocks noChangeAspect="1"/>
          </p:cNvPicPr>
          <p:nvPr/>
        </p:nvPicPr>
        <p:blipFill>
          <a:blip r:embed="rId2"/>
          <a:stretch>
            <a:fillRect/>
          </a:stretch>
        </p:blipFill>
        <p:spPr>
          <a:xfrm>
            <a:off x="1005551" y="1115438"/>
            <a:ext cx="10180898" cy="5554303"/>
          </a:xfrm>
          <a:prstGeom prst="rect">
            <a:avLst/>
          </a:prstGeom>
          <a:ln>
            <a:solidFill>
              <a:schemeClr val="tx1"/>
            </a:solidFill>
          </a:ln>
        </p:spPr>
      </p:pic>
      <p:sp>
        <p:nvSpPr>
          <p:cNvPr id="15" name="Ovale 14">
            <a:extLst>
              <a:ext uri="{FF2B5EF4-FFF2-40B4-BE49-F238E27FC236}">
                <a16:creationId xmlns:a16="http://schemas.microsoft.com/office/drawing/2014/main" id="{17735C34-47E8-44A6-9F48-EC91A6DE21B9}"/>
              </a:ext>
            </a:extLst>
          </p:cNvPr>
          <p:cNvSpPr/>
          <p:nvPr/>
        </p:nvSpPr>
        <p:spPr>
          <a:xfrm>
            <a:off x="933855" y="1426723"/>
            <a:ext cx="376136"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ttore 2 16">
            <a:extLst>
              <a:ext uri="{FF2B5EF4-FFF2-40B4-BE49-F238E27FC236}">
                <a16:creationId xmlns:a16="http://schemas.microsoft.com/office/drawing/2014/main" id="{E217E094-4818-4164-AB64-5F9D7F2A254D}"/>
              </a:ext>
            </a:extLst>
          </p:cNvPr>
          <p:cNvCxnSpPr>
            <a:endCxn id="15" idx="3"/>
          </p:cNvCxnSpPr>
          <p:nvPr/>
        </p:nvCxnSpPr>
        <p:spPr>
          <a:xfrm flipV="1">
            <a:off x="739302" y="1741968"/>
            <a:ext cx="249637" cy="3721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07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D5BB9E1-D78C-49ED-AF21-B97D3E78460B}"/>
              </a:ext>
            </a:extLst>
          </p:cNvPr>
          <p:cNvPicPr>
            <a:picLocks noChangeAspect="1"/>
          </p:cNvPicPr>
          <p:nvPr/>
        </p:nvPicPr>
        <p:blipFill>
          <a:blip r:embed="rId2"/>
          <a:stretch>
            <a:fillRect/>
          </a:stretch>
        </p:blipFill>
        <p:spPr>
          <a:xfrm>
            <a:off x="2181497" y="1817738"/>
            <a:ext cx="9070438" cy="4916853"/>
          </a:xfrm>
          <a:prstGeom prst="rect">
            <a:avLst/>
          </a:prstGeom>
          <a:ln>
            <a:solidFill>
              <a:schemeClr val="tx1"/>
            </a:solidFill>
          </a:ln>
        </p:spPr>
      </p:pic>
      <p:sp>
        <p:nvSpPr>
          <p:cNvPr id="2" name="CasellaDiTesto 1">
            <a:extLst>
              <a:ext uri="{FF2B5EF4-FFF2-40B4-BE49-F238E27FC236}">
                <a16:creationId xmlns:a16="http://schemas.microsoft.com/office/drawing/2014/main" id="{36621E66-DC04-B644-9231-728C2DFC44BB}"/>
              </a:ext>
            </a:extLst>
          </p:cNvPr>
          <p:cNvSpPr txBox="1"/>
          <p:nvPr/>
        </p:nvSpPr>
        <p:spPr>
          <a:xfrm>
            <a:off x="0" y="13161"/>
            <a:ext cx="3294530" cy="523220"/>
          </a:xfrm>
          <a:prstGeom prst="rect">
            <a:avLst/>
          </a:prstGeom>
          <a:noFill/>
        </p:spPr>
        <p:txBody>
          <a:bodyPr wrap="square" rtlCol="0">
            <a:spAutoFit/>
          </a:bodyPr>
          <a:lstStyle/>
          <a:p>
            <a:r>
              <a:rPr lang="en-GB" sz="2800" dirty="0">
                <a:latin typeface="Palatino Linotype" panose="02040502050505030304" pitchFamily="18" charset="0"/>
              </a:rPr>
              <a:t>Load Data - Vectors</a:t>
            </a:r>
          </a:p>
        </p:txBody>
      </p:sp>
      <p:sp>
        <p:nvSpPr>
          <p:cNvPr id="10" name="CasellaDiTesto 9">
            <a:extLst>
              <a:ext uri="{FF2B5EF4-FFF2-40B4-BE49-F238E27FC236}">
                <a16:creationId xmlns:a16="http://schemas.microsoft.com/office/drawing/2014/main" id="{B6DC0E3E-73CA-4EF8-A266-6A2012DF2F69}"/>
              </a:ext>
            </a:extLst>
          </p:cNvPr>
          <p:cNvSpPr txBox="1"/>
          <p:nvPr/>
        </p:nvSpPr>
        <p:spPr>
          <a:xfrm>
            <a:off x="285343" y="613010"/>
            <a:ext cx="11478639" cy="1400383"/>
          </a:xfrm>
          <a:prstGeom prst="rect">
            <a:avLst/>
          </a:prstGeom>
          <a:noFill/>
        </p:spPr>
        <p:txBody>
          <a:bodyPr wrap="square" rtlCol="0">
            <a:spAutoFit/>
          </a:bodyPr>
          <a:lstStyle/>
          <a:p>
            <a:r>
              <a:rPr lang="en-US" sz="1700" dirty="0">
                <a:latin typeface="Palatino Linotype" panose="02040502050505030304" pitchFamily="18" charset="0"/>
              </a:rPr>
              <a:t>We have to tell QGIS which kind of data we want to load, this is why is important to know the differences we saw before.</a:t>
            </a:r>
          </a:p>
          <a:p>
            <a:endParaRPr lang="en-US" sz="1700" dirty="0">
              <a:latin typeface="Palatino Linotype" panose="02040502050505030304" pitchFamily="18" charset="0"/>
            </a:endParaRPr>
          </a:p>
          <a:p>
            <a:r>
              <a:rPr lang="en-US" sz="1700" dirty="0">
                <a:latin typeface="Palatino Linotype" panose="02040502050505030304" pitchFamily="18" charset="0"/>
              </a:rPr>
              <a:t>Select “Vector” from the list from the left -&gt; Source Type select “File” -&gt; Click on the three dots under the “Source” menu</a:t>
            </a:r>
          </a:p>
        </p:txBody>
      </p:sp>
      <p:cxnSp>
        <p:nvCxnSpPr>
          <p:cNvPr id="6" name="Connettore 2 5">
            <a:extLst>
              <a:ext uri="{FF2B5EF4-FFF2-40B4-BE49-F238E27FC236}">
                <a16:creationId xmlns:a16="http://schemas.microsoft.com/office/drawing/2014/main" id="{29BBF49E-EEBF-4A5B-B163-BCA2E782F094}"/>
              </a:ext>
            </a:extLst>
          </p:cNvPr>
          <p:cNvCxnSpPr>
            <a:cxnSpLocks/>
          </p:cNvCxnSpPr>
          <p:nvPr/>
        </p:nvCxnSpPr>
        <p:spPr>
          <a:xfrm>
            <a:off x="4454620" y="3479074"/>
            <a:ext cx="4976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670CBBA0-9B80-485D-BCE0-FB81DF09234F}"/>
              </a:ext>
            </a:extLst>
          </p:cNvPr>
          <p:cNvCxnSpPr>
            <a:cxnSpLocks/>
            <a:endCxn id="18" idx="3"/>
          </p:cNvCxnSpPr>
          <p:nvPr/>
        </p:nvCxnSpPr>
        <p:spPr>
          <a:xfrm flipV="1">
            <a:off x="8047870" y="3975196"/>
            <a:ext cx="249506" cy="3185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e 17">
            <a:extLst>
              <a:ext uri="{FF2B5EF4-FFF2-40B4-BE49-F238E27FC236}">
                <a16:creationId xmlns:a16="http://schemas.microsoft.com/office/drawing/2014/main" id="{9AC7D267-E5B8-4421-B1CC-A9C7FED9660F}"/>
              </a:ext>
            </a:extLst>
          </p:cNvPr>
          <p:cNvSpPr/>
          <p:nvPr/>
        </p:nvSpPr>
        <p:spPr>
          <a:xfrm>
            <a:off x="8254747" y="3727569"/>
            <a:ext cx="291088" cy="2901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1DE1A10A-4356-4065-9442-E5EBCD6ADC48}"/>
              </a:ext>
            </a:extLst>
          </p:cNvPr>
          <p:cNvSpPr txBox="1"/>
          <p:nvPr/>
        </p:nvSpPr>
        <p:spPr>
          <a:xfrm>
            <a:off x="7845464" y="4134490"/>
            <a:ext cx="314337" cy="369332"/>
          </a:xfrm>
          <a:prstGeom prst="rect">
            <a:avLst/>
          </a:prstGeom>
          <a:noFill/>
        </p:spPr>
        <p:txBody>
          <a:bodyPr wrap="square">
            <a:spAutoFit/>
          </a:bodyPr>
          <a:lstStyle/>
          <a:p>
            <a:r>
              <a:rPr lang="en-US" dirty="0"/>
              <a:t>2</a:t>
            </a:r>
          </a:p>
        </p:txBody>
      </p:sp>
      <p:sp>
        <p:nvSpPr>
          <p:cNvPr id="9" name="CasellaDiTesto 8">
            <a:extLst>
              <a:ext uri="{FF2B5EF4-FFF2-40B4-BE49-F238E27FC236}">
                <a16:creationId xmlns:a16="http://schemas.microsoft.com/office/drawing/2014/main" id="{C730D5D3-9877-41AE-8D53-C6600FB9DC77}"/>
              </a:ext>
            </a:extLst>
          </p:cNvPr>
          <p:cNvSpPr txBox="1"/>
          <p:nvPr/>
        </p:nvSpPr>
        <p:spPr>
          <a:xfrm>
            <a:off x="4255755" y="3265411"/>
            <a:ext cx="314337" cy="369332"/>
          </a:xfrm>
          <a:prstGeom prst="rect">
            <a:avLst/>
          </a:prstGeom>
          <a:noFill/>
        </p:spPr>
        <p:txBody>
          <a:bodyPr wrap="square">
            <a:spAutoFit/>
          </a:bodyPr>
          <a:lstStyle/>
          <a:p>
            <a:r>
              <a:rPr lang="en-US" dirty="0"/>
              <a:t>1</a:t>
            </a:r>
          </a:p>
        </p:txBody>
      </p:sp>
    </p:spTree>
    <p:extLst>
      <p:ext uri="{BB962C8B-B14F-4D97-AF65-F5344CB8AC3E}">
        <p14:creationId xmlns:p14="http://schemas.microsoft.com/office/powerpoint/2010/main" val="3658504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a:extLst>
              <a:ext uri="{FF2B5EF4-FFF2-40B4-BE49-F238E27FC236}">
                <a16:creationId xmlns:a16="http://schemas.microsoft.com/office/drawing/2014/main" id="{9F7F61ED-9747-4F8E-AD70-6D75DD6995D9}"/>
              </a:ext>
            </a:extLst>
          </p:cNvPr>
          <p:cNvPicPr>
            <a:picLocks noChangeAspect="1"/>
          </p:cNvPicPr>
          <p:nvPr/>
        </p:nvPicPr>
        <p:blipFill>
          <a:blip r:embed="rId2"/>
          <a:stretch>
            <a:fillRect/>
          </a:stretch>
        </p:blipFill>
        <p:spPr>
          <a:xfrm>
            <a:off x="236270" y="1928904"/>
            <a:ext cx="8794676" cy="4777398"/>
          </a:xfrm>
          <a:prstGeom prst="rect">
            <a:avLst/>
          </a:prstGeom>
          <a:ln>
            <a:solidFill>
              <a:schemeClr val="tx1"/>
            </a:solidFill>
          </a:ln>
        </p:spPr>
      </p:pic>
      <p:sp>
        <p:nvSpPr>
          <p:cNvPr id="4" name="CasellaDiTesto 3">
            <a:extLst>
              <a:ext uri="{FF2B5EF4-FFF2-40B4-BE49-F238E27FC236}">
                <a16:creationId xmlns:a16="http://schemas.microsoft.com/office/drawing/2014/main" id="{32F76B46-1F4B-43B5-B0F9-4991F90A9ED7}"/>
              </a:ext>
            </a:extLst>
          </p:cNvPr>
          <p:cNvSpPr txBox="1"/>
          <p:nvPr/>
        </p:nvSpPr>
        <p:spPr>
          <a:xfrm>
            <a:off x="9337014" y="2747942"/>
            <a:ext cx="2736715" cy="3139321"/>
          </a:xfrm>
          <a:prstGeom prst="rect">
            <a:avLst/>
          </a:prstGeom>
          <a:solidFill>
            <a:schemeClr val="bg1"/>
          </a:solidFill>
        </p:spPr>
        <p:txBody>
          <a:bodyPr wrap="square" rtlCol="0">
            <a:spAutoFit/>
          </a:bodyPr>
          <a:lstStyle/>
          <a:p>
            <a:r>
              <a:rPr lang="en-US" i="1" dirty="0">
                <a:latin typeface="Palatino Linotype" panose="02040502050505030304" pitchFamily="18" charset="0"/>
              </a:rPr>
              <a:t>Shapefile data structure</a:t>
            </a:r>
          </a:p>
          <a:p>
            <a:r>
              <a:rPr lang="en-US" dirty="0">
                <a:latin typeface="Palatino Linotype" panose="02040502050505030304" pitchFamily="18" charset="0"/>
              </a:rPr>
              <a:t>Mandatory:</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shp</a:t>
            </a:r>
            <a:r>
              <a:rPr lang="en-US" dirty="0">
                <a:latin typeface="Palatino Linotype" panose="02040502050505030304" pitchFamily="18" charset="0"/>
              </a:rPr>
              <a:t> -&gt; main file</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shx</a:t>
            </a:r>
            <a:r>
              <a:rPr lang="en-US" dirty="0">
                <a:latin typeface="Palatino Linotype" panose="02040502050505030304" pitchFamily="18" charset="0"/>
              </a:rPr>
              <a:t> -&gt; index file</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dbf</a:t>
            </a:r>
            <a:r>
              <a:rPr lang="en-US" dirty="0">
                <a:latin typeface="Palatino Linotype" panose="02040502050505030304" pitchFamily="18" charset="0"/>
              </a:rPr>
              <a:t> -&gt; database file</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prj</a:t>
            </a:r>
            <a:r>
              <a:rPr lang="en-US" dirty="0">
                <a:latin typeface="Palatino Linotype" panose="02040502050505030304" pitchFamily="18" charset="0"/>
              </a:rPr>
              <a:t> -&gt; projection file</a:t>
            </a:r>
          </a:p>
          <a:p>
            <a:pPr marL="285750" indent="-285750">
              <a:buFont typeface="Arial" panose="020B0604020202020204" pitchFamily="34" charset="0"/>
              <a:buChar char="•"/>
            </a:pPr>
            <a:endParaRPr lang="en-US" dirty="0">
              <a:latin typeface="Palatino Linotype" panose="02040502050505030304" pitchFamily="18" charset="0"/>
            </a:endParaRPr>
          </a:p>
          <a:p>
            <a:r>
              <a:rPr lang="en-US" dirty="0">
                <a:latin typeface="Palatino Linotype" panose="02040502050505030304" pitchFamily="18" charset="0"/>
              </a:rPr>
              <a:t>Optional:</a:t>
            </a:r>
          </a:p>
          <a:p>
            <a:pPr marL="285750" indent="-285750">
              <a:buFont typeface="Arial" panose="020B0604020202020204" pitchFamily="34" charset="0"/>
              <a:buChar char="•"/>
            </a:pPr>
            <a:r>
              <a:rPr lang="en-US" dirty="0">
                <a:latin typeface="Palatino Linotype" panose="02040502050505030304" pitchFamily="18" charset="0"/>
              </a:rPr>
              <a:t>.xml -&gt; metadata</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sbn</a:t>
            </a:r>
            <a:r>
              <a:rPr lang="en-US" dirty="0">
                <a:latin typeface="Palatino Linotype" panose="02040502050505030304" pitchFamily="18" charset="0"/>
              </a:rPr>
              <a:t> -&gt; optimizing file</a:t>
            </a:r>
          </a:p>
          <a:p>
            <a:pPr marL="285750" indent="-285750">
              <a:buFont typeface="Arial" panose="020B0604020202020204" pitchFamily="34" charset="0"/>
              <a:buChar char="•"/>
            </a:pPr>
            <a:r>
              <a:rPr lang="en-US" dirty="0">
                <a:latin typeface="Palatino Linotype" panose="02040502050505030304" pitchFamily="18" charset="0"/>
              </a:rPr>
              <a:t>.</a:t>
            </a:r>
            <a:r>
              <a:rPr lang="en-US" dirty="0" err="1">
                <a:latin typeface="Palatino Linotype" panose="02040502050505030304" pitchFamily="18" charset="0"/>
              </a:rPr>
              <a:t>sbx</a:t>
            </a:r>
            <a:r>
              <a:rPr lang="en-US" dirty="0">
                <a:latin typeface="Palatino Linotype" panose="02040502050505030304" pitchFamily="18" charset="0"/>
              </a:rPr>
              <a:t> -&gt; optimizing file</a:t>
            </a:r>
          </a:p>
        </p:txBody>
      </p:sp>
      <p:sp>
        <p:nvSpPr>
          <p:cNvPr id="11" name="CasellaDiTesto 10">
            <a:extLst>
              <a:ext uri="{FF2B5EF4-FFF2-40B4-BE49-F238E27FC236}">
                <a16:creationId xmlns:a16="http://schemas.microsoft.com/office/drawing/2014/main" id="{1E973750-528C-4BFE-815E-CD8E66965FD1}"/>
              </a:ext>
            </a:extLst>
          </p:cNvPr>
          <p:cNvSpPr txBox="1"/>
          <p:nvPr/>
        </p:nvSpPr>
        <p:spPr>
          <a:xfrm>
            <a:off x="402085" y="400478"/>
            <a:ext cx="11478639" cy="646331"/>
          </a:xfrm>
          <a:prstGeom prst="rect">
            <a:avLst/>
          </a:prstGeom>
          <a:noFill/>
        </p:spPr>
        <p:txBody>
          <a:bodyPr wrap="square" rtlCol="0">
            <a:spAutoFit/>
          </a:bodyPr>
          <a:lstStyle/>
          <a:p>
            <a:r>
              <a:rPr lang="en-US" dirty="0">
                <a:latin typeface="Palatino Linotype" panose="02040502050505030304" pitchFamily="18" charset="0"/>
              </a:rPr>
              <a:t>Navigate to the “training data” folder, scroll down and select the </a:t>
            </a:r>
            <a:r>
              <a:rPr lang="en-US" b="1" dirty="0">
                <a:latin typeface="Palatino Linotype" panose="02040502050505030304" pitchFamily="18" charset="0"/>
              </a:rPr>
              <a:t>“</a:t>
            </a:r>
            <a:r>
              <a:rPr lang="en-US" b="1" dirty="0" err="1">
                <a:latin typeface="Palatino Linotype" panose="02040502050505030304" pitchFamily="18" charset="0"/>
              </a:rPr>
              <a:t>modern_boundaries.shp</a:t>
            </a:r>
            <a:r>
              <a:rPr lang="en-US" b="1" dirty="0">
                <a:latin typeface="Palatino Linotype" panose="02040502050505030304" pitchFamily="18" charset="0"/>
              </a:rPr>
              <a:t>” </a:t>
            </a:r>
            <a:r>
              <a:rPr lang="en-US" dirty="0">
                <a:latin typeface="Palatino Linotype" panose="02040502050505030304" pitchFamily="18" charset="0"/>
              </a:rPr>
              <a:t>file from the list of files. Once select it, click on </a:t>
            </a:r>
            <a:r>
              <a:rPr lang="en-US" b="1" dirty="0">
                <a:latin typeface="Palatino Linotype" panose="02040502050505030304" pitchFamily="18" charset="0"/>
              </a:rPr>
              <a:t>“Open”</a:t>
            </a:r>
          </a:p>
        </p:txBody>
      </p:sp>
      <p:cxnSp>
        <p:nvCxnSpPr>
          <p:cNvPr id="12" name="Connettore 2 11">
            <a:extLst>
              <a:ext uri="{FF2B5EF4-FFF2-40B4-BE49-F238E27FC236}">
                <a16:creationId xmlns:a16="http://schemas.microsoft.com/office/drawing/2014/main" id="{9D8846F7-DD9B-4D65-9955-0174C44CB593}"/>
              </a:ext>
            </a:extLst>
          </p:cNvPr>
          <p:cNvCxnSpPr>
            <a:cxnSpLocks/>
          </p:cNvCxnSpPr>
          <p:nvPr/>
        </p:nvCxnSpPr>
        <p:spPr>
          <a:xfrm>
            <a:off x="2622789" y="4886368"/>
            <a:ext cx="1082377"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D6130EC2-2155-451B-A4A5-097EFD7924FD}"/>
              </a:ext>
            </a:extLst>
          </p:cNvPr>
          <p:cNvCxnSpPr>
            <a:cxnSpLocks/>
            <a:endCxn id="17" idx="3"/>
          </p:cNvCxnSpPr>
          <p:nvPr/>
        </p:nvCxnSpPr>
        <p:spPr>
          <a:xfrm flipV="1">
            <a:off x="5848663" y="5658160"/>
            <a:ext cx="282543" cy="3255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e 16">
            <a:extLst>
              <a:ext uri="{FF2B5EF4-FFF2-40B4-BE49-F238E27FC236}">
                <a16:creationId xmlns:a16="http://schemas.microsoft.com/office/drawing/2014/main" id="{033FBEF0-568A-4453-8A08-8525466328C6}"/>
              </a:ext>
            </a:extLst>
          </p:cNvPr>
          <p:cNvSpPr/>
          <p:nvPr/>
        </p:nvSpPr>
        <p:spPr>
          <a:xfrm>
            <a:off x="6055540" y="5369668"/>
            <a:ext cx="516678" cy="337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asellaDiTesto 17">
            <a:extLst>
              <a:ext uri="{FF2B5EF4-FFF2-40B4-BE49-F238E27FC236}">
                <a16:creationId xmlns:a16="http://schemas.microsoft.com/office/drawing/2014/main" id="{A97AB9C1-E082-46D4-B856-77404C93BA8C}"/>
              </a:ext>
            </a:extLst>
          </p:cNvPr>
          <p:cNvSpPr txBox="1"/>
          <p:nvPr/>
        </p:nvSpPr>
        <p:spPr>
          <a:xfrm>
            <a:off x="473413" y="1077043"/>
            <a:ext cx="11548434" cy="738664"/>
          </a:xfrm>
          <a:prstGeom prst="rect">
            <a:avLst/>
          </a:prstGeom>
          <a:noFill/>
        </p:spPr>
        <p:txBody>
          <a:bodyPr wrap="square" rtlCol="0">
            <a:spAutoFit/>
          </a:bodyPr>
          <a:lstStyle/>
          <a:p>
            <a:r>
              <a:rPr lang="en-US" sz="1400" b="1" dirty="0">
                <a:latin typeface="Palatino Linotype" panose="02040502050505030304" pitchFamily="18" charset="0"/>
              </a:rPr>
              <a:t>Before clicking “Open”, </a:t>
            </a:r>
            <a:r>
              <a:rPr lang="en-US" sz="1400" dirty="0">
                <a:latin typeface="Palatino Linotype" panose="02040502050505030304" pitchFamily="18" charset="0"/>
              </a:rPr>
              <a:t>take a moment to observe the data named “</a:t>
            </a:r>
            <a:r>
              <a:rPr lang="en-US" sz="1400" dirty="0" err="1">
                <a:latin typeface="Palatino Linotype" panose="02040502050505030304" pitchFamily="18" charset="0"/>
              </a:rPr>
              <a:t>modern_boundaries</a:t>
            </a:r>
            <a:r>
              <a:rPr lang="en-US" sz="1400" dirty="0">
                <a:latin typeface="Palatino Linotype" panose="02040502050505030304" pitchFamily="18" charset="0"/>
              </a:rPr>
              <a:t>”. With any .</a:t>
            </a:r>
            <a:r>
              <a:rPr lang="en-US" sz="1400" dirty="0" err="1">
                <a:latin typeface="Palatino Linotype" panose="02040502050505030304" pitchFamily="18" charset="0"/>
              </a:rPr>
              <a:t>shp</a:t>
            </a:r>
            <a:r>
              <a:rPr lang="en-US" sz="1400" dirty="0">
                <a:latin typeface="Palatino Linotype" panose="02040502050505030304" pitchFamily="18" charset="0"/>
              </a:rPr>
              <a:t> file data there are at least two/three </a:t>
            </a:r>
            <a:r>
              <a:rPr lang="en-US" sz="1400" b="1" dirty="0">
                <a:latin typeface="Palatino Linotype" panose="02040502050505030304" pitchFamily="18" charset="0"/>
              </a:rPr>
              <a:t>mandatory</a:t>
            </a:r>
            <a:r>
              <a:rPr lang="en-US" sz="1400" dirty="0">
                <a:latin typeface="Palatino Linotype" panose="02040502050505030304" pitchFamily="18" charset="0"/>
              </a:rPr>
              <a:t> files that must rest in the same folder as the main .</a:t>
            </a:r>
            <a:r>
              <a:rPr lang="en-US" sz="1400" dirty="0" err="1">
                <a:latin typeface="Palatino Linotype" panose="02040502050505030304" pitchFamily="18" charset="0"/>
              </a:rPr>
              <a:t>shp</a:t>
            </a:r>
            <a:r>
              <a:rPr lang="en-US" sz="1400" dirty="0">
                <a:latin typeface="Palatino Linotype" panose="02040502050505030304" pitchFamily="18" charset="0"/>
              </a:rPr>
              <a:t> file (.</a:t>
            </a:r>
            <a:r>
              <a:rPr lang="en-US" sz="1400" dirty="0" err="1">
                <a:latin typeface="Palatino Linotype" panose="02040502050505030304" pitchFamily="18" charset="0"/>
              </a:rPr>
              <a:t>shx</a:t>
            </a:r>
            <a:r>
              <a:rPr lang="en-US" sz="1400" dirty="0">
                <a:latin typeface="Palatino Linotype" panose="02040502050505030304" pitchFamily="18" charset="0"/>
              </a:rPr>
              <a:t>, .</a:t>
            </a:r>
            <a:r>
              <a:rPr lang="en-US" sz="1400" dirty="0" err="1">
                <a:latin typeface="Palatino Linotype" panose="02040502050505030304" pitchFamily="18" charset="0"/>
              </a:rPr>
              <a:t>dbf</a:t>
            </a:r>
            <a:r>
              <a:rPr lang="en-US" sz="1400" dirty="0">
                <a:latin typeface="Palatino Linotype" panose="02040502050505030304" pitchFamily="18" charset="0"/>
              </a:rPr>
              <a:t>, .</a:t>
            </a:r>
            <a:r>
              <a:rPr lang="en-US" sz="1400" dirty="0" err="1">
                <a:latin typeface="Palatino Linotype" panose="02040502050505030304" pitchFamily="18" charset="0"/>
              </a:rPr>
              <a:t>prj</a:t>
            </a:r>
            <a:r>
              <a:rPr lang="en-US" sz="1400" dirty="0">
                <a:latin typeface="Palatino Linotype" panose="02040502050505030304" pitchFamily="18" charset="0"/>
              </a:rPr>
              <a:t>). All these ensures that the vector is displayed and located currently on the map canvas. The .</a:t>
            </a:r>
            <a:r>
              <a:rPr lang="en-US" sz="1400" dirty="0" err="1">
                <a:latin typeface="Palatino Linotype" panose="02040502050505030304" pitchFamily="18" charset="0"/>
              </a:rPr>
              <a:t>prj</a:t>
            </a:r>
            <a:r>
              <a:rPr lang="en-US" sz="1400" dirty="0">
                <a:latin typeface="Palatino Linotype" panose="02040502050505030304" pitchFamily="18" charset="0"/>
              </a:rPr>
              <a:t> file (responsible for storing metadata for the projection systems used by the vector) sometimes is omitted.</a:t>
            </a:r>
          </a:p>
        </p:txBody>
      </p:sp>
      <p:sp>
        <p:nvSpPr>
          <p:cNvPr id="20" name="CasellaDiTesto 19">
            <a:extLst>
              <a:ext uri="{FF2B5EF4-FFF2-40B4-BE49-F238E27FC236}">
                <a16:creationId xmlns:a16="http://schemas.microsoft.com/office/drawing/2014/main" id="{F851D64A-E58A-4A26-8F73-7261D6B5418E}"/>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a:t>
            </a:r>
          </a:p>
        </p:txBody>
      </p:sp>
      <p:sp>
        <p:nvSpPr>
          <p:cNvPr id="10" name="CasellaDiTesto 9">
            <a:extLst>
              <a:ext uri="{FF2B5EF4-FFF2-40B4-BE49-F238E27FC236}">
                <a16:creationId xmlns:a16="http://schemas.microsoft.com/office/drawing/2014/main" id="{5FDD01F4-400F-4712-885D-8A5A96A75189}"/>
              </a:ext>
            </a:extLst>
          </p:cNvPr>
          <p:cNvSpPr txBox="1"/>
          <p:nvPr/>
        </p:nvSpPr>
        <p:spPr>
          <a:xfrm>
            <a:off x="5622814" y="5820959"/>
            <a:ext cx="314337" cy="369332"/>
          </a:xfrm>
          <a:prstGeom prst="rect">
            <a:avLst/>
          </a:prstGeom>
          <a:noFill/>
        </p:spPr>
        <p:txBody>
          <a:bodyPr wrap="square">
            <a:spAutoFit/>
          </a:bodyPr>
          <a:lstStyle/>
          <a:p>
            <a:r>
              <a:rPr lang="en-US" dirty="0"/>
              <a:t>2</a:t>
            </a:r>
          </a:p>
        </p:txBody>
      </p:sp>
      <p:sp>
        <p:nvSpPr>
          <p:cNvPr id="13" name="CasellaDiTesto 12">
            <a:extLst>
              <a:ext uri="{FF2B5EF4-FFF2-40B4-BE49-F238E27FC236}">
                <a16:creationId xmlns:a16="http://schemas.microsoft.com/office/drawing/2014/main" id="{59D00D6C-C1B6-42E0-82AE-6CC82CB2404B}"/>
              </a:ext>
            </a:extLst>
          </p:cNvPr>
          <p:cNvSpPr txBox="1"/>
          <p:nvPr/>
        </p:nvSpPr>
        <p:spPr>
          <a:xfrm>
            <a:off x="2404448" y="4701703"/>
            <a:ext cx="314337" cy="369332"/>
          </a:xfrm>
          <a:prstGeom prst="rect">
            <a:avLst/>
          </a:prstGeom>
          <a:noFill/>
        </p:spPr>
        <p:txBody>
          <a:bodyPr wrap="square">
            <a:spAutoFit/>
          </a:bodyPr>
          <a:lstStyle/>
          <a:p>
            <a:r>
              <a:rPr lang="en-US" dirty="0"/>
              <a:t>1</a:t>
            </a:r>
          </a:p>
        </p:txBody>
      </p:sp>
    </p:spTree>
    <p:extLst>
      <p:ext uri="{BB962C8B-B14F-4D97-AF65-F5344CB8AC3E}">
        <p14:creationId xmlns:p14="http://schemas.microsoft.com/office/powerpoint/2010/main" val="476987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4A70DB7-5451-4B6B-A3D7-CD793D2A0525}"/>
              </a:ext>
            </a:extLst>
          </p:cNvPr>
          <p:cNvPicPr>
            <a:picLocks noChangeAspect="1"/>
          </p:cNvPicPr>
          <p:nvPr/>
        </p:nvPicPr>
        <p:blipFill>
          <a:blip r:embed="rId2"/>
          <a:stretch>
            <a:fillRect/>
          </a:stretch>
        </p:blipFill>
        <p:spPr>
          <a:xfrm>
            <a:off x="1225694" y="1120677"/>
            <a:ext cx="9743862" cy="5286035"/>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a:endCxn id="7" idx="3"/>
          </p:cNvCxnSpPr>
          <p:nvPr/>
        </p:nvCxnSpPr>
        <p:spPr>
          <a:xfrm flipV="1">
            <a:off x="7048408" y="5044069"/>
            <a:ext cx="282543" cy="3255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7255285" y="4755577"/>
            <a:ext cx="516678" cy="337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646331"/>
          </a:xfrm>
          <a:prstGeom prst="rect">
            <a:avLst/>
          </a:prstGeom>
          <a:noFill/>
        </p:spPr>
        <p:txBody>
          <a:bodyPr wrap="square" rtlCol="0">
            <a:spAutoFit/>
          </a:bodyPr>
          <a:lstStyle/>
          <a:p>
            <a:r>
              <a:rPr lang="en-US" dirty="0">
                <a:latin typeface="Palatino Linotype" panose="02040502050505030304" pitchFamily="18" charset="0"/>
              </a:rPr>
              <a:t>Leave every option as it is, and click on the “Add” button. You should now see that a new entry has appeared under the “Layers” panel to the left.</a:t>
            </a:r>
            <a:endParaRPr lang="en-US" b="1" dirty="0">
              <a:latin typeface="Palatino Linotype" panose="02040502050505030304" pitchFamily="18" charset="0"/>
            </a:endParaRPr>
          </a:p>
        </p:txBody>
      </p:sp>
    </p:spTree>
    <p:extLst>
      <p:ext uri="{BB962C8B-B14F-4D97-AF65-F5344CB8AC3E}">
        <p14:creationId xmlns:p14="http://schemas.microsoft.com/office/powerpoint/2010/main" val="1985842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D4A70DB7-5451-4B6B-A3D7-CD793D2A0525}"/>
              </a:ext>
            </a:extLst>
          </p:cNvPr>
          <p:cNvPicPr>
            <a:picLocks noChangeAspect="1"/>
          </p:cNvPicPr>
          <p:nvPr/>
        </p:nvPicPr>
        <p:blipFill>
          <a:blip r:embed="rId2"/>
          <a:stretch>
            <a:fillRect/>
          </a:stretch>
        </p:blipFill>
        <p:spPr>
          <a:xfrm>
            <a:off x="1225694" y="1120677"/>
            <a:ext cx="9743862" cy="5286035"/>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a:endCxn id="7" idx="3"/>
          </p:cNvCxnSpPr>
          <p:nvPr/>
        </p:nvCxnSpPr>
        <p:spPr>
          <a:xfrm flipV="1">
            <a:off x="7312895" y="3416071"/>
            <a:ext cx="499745" cy="31069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7774240" y="3214444"/>
            <a:ext cx="262210"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369332"/>
          </a:xfrm>
          <a:prstGeom prst="rect">
            <a:avLst/>
          </a:prstGeom>
          <a:noFill/>
        </p:spPr>
        <p:txBody>
          <a:bodyPr wrap="square" rtlCol="0">
            <a:spAutoFit/>
          </a:bodyPr>
          <a:lstStyle/>
          <a:p>
            <a:r>
              <a:rPr lang="en-US" dirty="0">
                <a:latin typeface="Palatino Linotype" panose="02040502050505030304" pitchFamily="18" charset="0"/>
              </a:rPr>
              <a:t>We can load other data as well. Click again on the three dots under the “Source” menu</a:t>
            </a:r>
            <a:endParaRPr lang="en-US" b="1" dirty="0">
              <a:latin typeface="Palatino Linotype" panose="02040502050505030304" pitchFamily="18" charset="0"/>
            </a:endParaRPr>
          </a:p>
        </p:txBody>
      </p:sp>
    </p:spTree>
    <p:extLst>
      <p:ext uri="{BB962C8B-B14F-4D97-AF65-F5344CB8AC3E}">
        <p14:creationId xmlns:p14="http://schemas.microsoft.com/office/powerpoint/2010/main" val="352673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7AD18461-988A-47A0-812E-96F004FAA064}"/>
              </a:ext>
            </a:extLst>
          </p:cNvPr>
          <p:cNvSpPr txBox="1"/>
          <p:nvPr/>
        </p:nvSpPr>
        <p:spPr>
          <a:xfrm>
            <a:off x="187779" y="137447"/>
            <a:ext cx="6097088" cy="480131"/>
          </a:xfrm>
          <a:prstGeom prst="rect">
            <a:avLst/>
          </a:prstGeom>
          <a:noFill/>
        </p:spPr>
        <p:txBody>
          <a:bodyPr wrap="square">
            <a:spAutoFit/>
          </a:bodyPr>
          <a:lstStyle/>
          <a:p>
            <a:pPr>
              <a:lnSpc>
                <a:spcPct val="90000"/>
              </a:lnSpc>
              <a:spcBef>
                <a:spcPct val="0"/>
              </a:spcBef>
              <a:spcAft>
                <a:spcPts val="600"/>
              </a:spcAft>
            </a:pPr>
            <a:r>
              <a:rPr lang="en-US" sz="2800" dirty="0">
                <a:latin typeface="Palatino Linotype" panose="02040502050505030304" pitchFamily="18" charset="0"/>
                <a:ea typeface="+mj-ea"/>
                <a:cs typeface="+mj-cs"/>
              </a:rPr>
              <a:t>Session Info</a:t>
            </a:r>
          </a:p>
        </p:txBody>
      </p:sp>
      <p:sp>
        <p:nvSpPr>
          <p:cNvPr id="5" name="CasellaDiTesto 4">
            <a:extLst>
              <a:ext uri="{FF2B5EF4-FFF2-40B4-BE49-F238E27FC236}">
                <a16:creationId xmlns:a16="http://schemas.microsoft.com/office/drawing/2014/main" id="{B897A041-58FF-4F8F-9443-1A4E7DEDECC7}"/>
              </a:ext>
            </a:extLst>
          </p:cNvPr>
          <p:cNvSpPr txBox="1"/>
          <p:nvPr/>
        </p:nvSpPr>
        <p:spPr>
          <a:xfrm>
            <a:off x="187779" y="768106"/>
            <a:ext cx="11556749" cy="615553"/>
          </a:xfrm>
          <a:prstGeom prst="rect">
            <a:avLst/>
          </a:prstGeom>
          <a:noFill/>
        </p:spPr>
        <p:txBody>
          <a:bodyPr wrap="square">
            <a:spAutoFit/>
          </a:bodyPr>
          <a:lstStyle/>
          <a:p>
            <a:r>
              <a:rPr lang="en-US" dirty="0">
                <a:latin typeface="Palatino Linotype" panose="02040502050505030304" pitchFamily="18" charset="0"/>
              </a:rPr>
              <a:t>You can download the data here at: </a:t>
            </a:r>
            <a:r>
              <a:rPr lang="en-US" dirty="0">
                <a:latin typeface="Palatino Linotype" panose="02040502050505030304" pitchFamily="18" charset="0"/>
                <a:hlinkClick r:id="rId2"/>
              </a:rPr>
              <a:t>github.com/</a:t>
            </a:r>
            <a:r>
              <a:rPr lang="en-US" dirty="0" err="1">
                <a:latin typeface="Palatino Linotype" panose="02040502050505030304" pitchFamily="18" charset="0"/>
                <a:hlinkClick r:id="rId2"/>
              </a:rPr>
              <a:t>andreatitolo</a:t>
            </a:r>
            <a:r>
              <a:rPr lang="en-US" dirty="0">
                <a:latin typeface="Palatino Linotype" panose="02040502050505030304" pitchFamily="18" charset="0"/>
                <a:hlinkClick r:id="rId2"/>
              </a:rPr>
              <a:t>/</a:t>
            </a:r>
            <a:r>
              <a:rPr lang="en-US" dirty="0" err="1">
                <a:latin typeface="Palatino Linotype" panose="02040502050505030304" pitchFamily="18" charset="0"/>
                <a:hlinkClick r:id="rId2"/>
              </a:rPr>
              <a:t>qgis_training_data</a:t>
            </a:r>
            <a:r>
              <a:rPr lang="en-US" dirty="0">
                <a:latin typeface="Palatino Linotype" panose="02040502050505030304" pitchFamily="18" charset="0"/>
                <a:hlinkClick r:id="rId2"/>
              </a:rPr>
              <a:t>/raw/main/training_data.zip</a:t>
            </a:r>
            <a:endParaRPr lang="en-US" dirty="0">
              <a:latin typeface="Palatino Linotype" panose="02040502050505030304" pitchFamily="18" charset="0"/>
            </a:endParaRPr>
          </a:p>
          <a:p>
            <a:endParaRPr lang="en-US" sz="1600" dirty="0"/>
          </a:p>
        </p:txBody>
      </p:sp>
      <p:sp>
        <p:nvSpPr>
          <p:cNvPr id="9" name="CasellaDiTesto 8">
            <a:extLst>
              <a:ext uri="{FF2B5EF4-FFF2-40B4-BE49-F238E27FC236}">
                <a16:creationId xmlns:a16="http://schemas.microsoft.com/office/drawing/2014/main" id="{B39AC2B8-DC33-484A-80FC-F10CD8E3C63B}"/>
              </a:ext>
            </a:extLst>
          </p:cNvPr>
          <p:cNvSpPr txBox="1"/>
          <p:nvPr/>
        </p:nvSpPr>
        <p:spPr>
          <a:xfrm>
            <a:off x="187779" y="5020744"/>
            <a:ext cx="10266212" cy="1477328"/>
          </a:xfrm>
          <a:prstGeom prst="rect">
            <a:avLst/>
          </a:prstGeom>
          <a:noFill/>
        </p:spPr>
        <p:txBody>
          <a:bodyPr wrap="square">
            <a:spAutoFit/>
          </a:bodyPr>
          <a:lstStyle/>
          <a:p>
            <a:r>
              <a:rPr lang="en-US" dirty="0">
                <a:latin typeface="Palatino Linotype" panose="02040502050505030304" pitchFamily="18" charset="0"/>
              </a:rPr>
              <a:t>If for any reason you are not able to follow along, you can download this presentation in pdf which has all steps of this session illustrated at:</a:t>
            </a:r>
            <a:endParaRPr lang="en-US" sz="1800" dirty="0">
              <a:latin typeface="Palatino Linotype" panose="02040502050505030304" pitchFamily="18" charset="0"/>
            </a:endParaRPr>
          </a:p>
          <a:p>
            <a:r>
              <a:rPr lang="en-US" sz="1800" dirty="0">
                <a:latin typeface="Palatino Linotype" panose="02040502050505030304" pitchFamily="18" charset="0"/>
                <a:hlinkClick r:id="rId3"/>
              </a:rPr>
              <a:t>github.com/andreatitolo/qgis_training_data/raw/main/AT_Introduction_to_qgis.pdf</a:t>
            </a:r>
            <a:r>
              <a:rPr lang="en-US" dirty="0">
                <a:latin typeface="Palatino Linotype" panose="02040502050505030304" pitchFamily="18" charset="0"/>
              </a:rPr>
              <a:t> </a:t>
            </a:r>
            <a:endParaRPr lang="en-US" sz="1800" dirty="0">
              <a:latin typeface="Palatino Linotype" panose="02040502050505030304" pitchFamily="18" charset="0"/>
            </a:endParaRPr>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8" name="CasellaDiTesto 7">
            <a:extLst>
              <a:ext uri="{FF2B5EF4-FFF2-40B4-BE49-F238E27FC236}">
                <a16:creationId xmlns:a16="http://schemas.microsoft.com/office/drawing/2014/main" id="{F881A444-529B-4462-B2BF-3619593188E0}"/>
              </a:ext>
            </a:extLst>
          </p:cNvPr>
          <p:cNvSpPr txBox="1"/>
          <p:nvPr/>
        </p:nvSpPr>
        <p:spPr>
          <a:xfrm>
            <a:off x="187779" y="1226914"/>
            <a:ext cx="11614826" cy="923330"/>
          </a:xfrm>
          <a:prstGeom prst="rect">
            <a:avLst/>
          </a:prstGeom>
          <a:noFill/>
        </p:spPr>
        <p:txBody>
          <a:bodyPr wrap="square">
            <a:spAutoFit/>
          </a:bodyPr>
          <a:lstStyle/>
          <a:p>
            <a:r>
              <a:rPr lang="en-US" dirty="0">
                <a:latin typeface="Palatino Linotype" panose="02040502050505030304" pitchFamily="18" charset="0"/>
              </a:rPr>
              <a:t>We will use data on the location of </a:t>
            </a:r>
            <a:r>
              <a:rPr lang="en-US" b="1" u="sng" dirty="0">
                <a:latin typeface="Palatino Linotype" panose="02040502050505030304" pitchFamily="18" charset="0"/>
              </a:rPr>
              <a:t>roman forts, settlements and roads </a:t>
            </a:r>
            <a:r>
              <a:rPr lang="en-US" dirty="0">
                <a:latin typeface="Palatino Linotype" panose="02040502050505030304" pitchFamily="18" charset="0"/>
              </a:rPr>
              <a:t>in Britain (freely available from the Ancient World Mapping Center website and </a:t>
            </a:r>
            <a:r>
              <a:rPr lang="en-US" b="1" u="sng" dirty="0">
                <a:latin typeface="Palatino Linotype" panose="02040502050505030304" pitchFamily="18" charset="0"/>
              </a:rPr>
              <a:t>national boundaries </a:t>
            </a:r>
            <a:r>
              <a:rPr lang="en-US" dirty="0">
                <a:latin typeface="Palatino Linotype" panose="02040502050505030304" pitchFamily="18" charset="0"/>
              </a:rPr>
              <a:t>of UK and Ireland (freely available at </a:t>
            </a:r>
            <a:r>
              <a:rPr lang="en-US" dirty="0" err="1">
                <a:latin typeface="Palatino Linotype" panose="02040502050505030304" pitchFamily="18" charset="0"/>
              </a:rPr>
              <a:t>NaturalEarthData</a:t>
            </a:r>
            <a:r>
              <a:rPr lang="en-US" dirty="0">
                <a:latin typeface="Palatino Linotype" panose="02040502050505030304" pitchFamily="18" charset="0"/>
              </a:rPr>
              <a:t> website</a:t>
            </a:r>
            <a:r>
              <a:rPr lang="en-GB" dirty="0">
                <a:latin typeface="Palatino Linotype" panose="02040502050505030304" pitchFamily="18" charset="0"/>
              </a:rPr>
              <a:t>)</a:t>
            </a:r>
            <a:r>
              <a:rPr lang="en-US" dirty="0">
                <a:latin typeface="Palatino Linotype" panose="02040502050505030304" pitchFamily="18" charset="0"/>
              </a:rPr>
              <a:t>.</a:t>
            </a:r>
          </a:p>
        </p:txBody>
      </p:sp>
      <p:pic>
        <p:nvPicPr>
          <p:cNvPr id="11" name="Immagine 10">
            <a:extLst>
              <a:ext uri="{FF2B5EF4-FFF2-40B4-BE49-F238E27FC236}">
                <a16:creationId xmlns:a16="http://schemas.microsoft.com/office/drawing/2014/main" id="{13A1DA53-9650-4F88-A4AC-C98D998AC76A}"/>
              </a:ext>
            </a:extLst>
          </p:cNvPr>
          <p:cNvPicPr>
            <a:picLocks noChangeAspect="1"/>
          </p:cNvPicPr>
          <p:nvPr/>
        </p:nvPicPr>
        <p:blipFill>
          <a:blip r:embed="rId4"/>
          <a:srcRect/>
          <a:stretch/>
        </p:blipFill>
        <p:spPr>
          <a:xfrm>
            <a:off x="10536795" y="5202795"/>
            <a:ext cx="1655205" cy="1655205"/>
          </a:xfrm>
          <a:prstGeom prst="rect">
            <a:avLst/>
          </a:prstGeom>
        </p:spPr>
      </p:pic>
      <p:graphicFrame>
        <p:nvGraphicFramePr>
          <p:cNvPr id="24" name="CasellaDiTesto 9">
            <a:extLst>
              <a:ext uri="{FF2B5EF4-FFF2-40B4-BE49-F238E27FC236}">
                <a16:creationId xmlns:a16="http://schemas.microsoft.com/office/drawing/2014/main" id="{D5C960B5-4C09-49C1-83AF-27D6938E49A6}"/>
              </a:ext>
            </a:extLst>
          </p:cNvPr>
          <p:cNvGraphicFramePr/>
          <p:nvPr>
            <p:extLst>
              <p:ext uri="{D42A27DB-BD31-4B8C-83A1-F6EECF244321}">
                <p14:modId xmlns:p14="http://schemas.microsoft.com/office/powerpoint/2010/main" val="783523281"/>
              </p:ext>
            </p:extLst>
          </p:nvPr>
        </p:nvGraphicFramePr>
        <p:xfrm>
          <a:off x="693618" y="2381330"/>
          <a:ext cx="8722757" cy="22467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3" name="Connettore 2 2">
            <a:extLst>
              <a:ext uri="{FF2B5EF4-FFF2-40B4-BE49-F238E27FC236}">
                <a16:creationId xmlns:a16="http://schemas.microsoft.com/office/drawing/2014/main" id="{A41586EB-6AFA-43BC-AB1A-5881383D2091}"/>
              </a:ext>
            </a:extLst>
          </p:cNvPr>
          <p:cNvCxnSpPr/>
          <p:nvPr/>
        </p:nvCxnSpPr>
        <p:spPr>
          <a:xfrm>
            <a:off x="9914225" y="6290553"/>
            <a:ext cx="75227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 name="CasellaDiTesto 5">
            <a:extLst>
              <a:ext uri="{FF2B5EF4-FFF2-40B4-BE49-F238E27FC236}">
                <a16:creationId xmlns:a16="http://schemas.microsoft.com/office/drawing/2014/main" id="{10EE68E6-C11D-4F45-A760-7111F642A40E}"/>
              </a:ext>
            </a:extLst>
          </p:cNvPr>
          <p:cNvSpPr txBox="1"/>
          <p:nvPr/>
        </p:nvSpPr>
        <p:spPr>
          <a:xfrm>
            <a:off x="6877456" y="3504714"/>
            <a:ext cx="5077838" cy="523220"/>
          </a:xfrm>
          <a:prstGeom prst="rect">
            <a:avLst/>
          </a:prstGeom>
          <a:noFill/>
        </p:spPr>
        <p:txBody>
          <a:bodyPr wrap="square" rtlCol="0">
            <a:spAutoFit/>
          </a:bodyPr>
          <a:lstStyle/>
          <a:p>
            <a:r>
              <a:rPr lang="en-US" sz="2800" b="1" dirty="0">
                <a:latin typeface="Palatino Linotype" panose="02040502050505030304" pitchFamily="18" charset="0"/>
              </a:rPr>
              <a:t>In the meantime, open QGIS!</a:t>
            </a:r>
          </a:p>
        </p:txBody>
      </p:sp>
      <p:sp>
        <p:nvSpPr>
          <p:cNvPr id="12" name="CasellaDiTesto 11">
            <a:extLst>
              <a:ext uri="{FF2B5EF4-FFF2-40B4-BE49-F238E27FC236}">
                <a16:creationId xmlns:a16="http://schemas.microsoft.com/office/drawing/2014/main" id="{4A9CE3C9-DE86-471B-A480-5FDDCE2B3BB5}"/>
              </a:ext>
            </a:extLst>
          </p:cNvPr>
          <p:cNvSpPr txBox="1"/>
          <p:nvPr/>
        </p:nvSpPr>
        <p:spPr>
          <a:xfrm>
            <a:off x="4639857" y="6087571"/>
            <a:ext cx="5543263" cy="369332"/>
          </a:xfrm>
          <a:prstGeom prst="rect">
            <a:avLst/>
          </a:prstGeom>
          <a:noFill/>
        </p:spPr>
        <p:txBody>
          <a:bodyPr wrap="square">
            <a:spAutoFit/>
          </a:bodyPr>
          <a:lstStyle/>
          <a:p>
            <a:r>
              <a:rPr lang="en-US" dirty="0">
                <a:latin typeface="Palatino Linotype" panose="02040502050505030304" pitchFamily="18" charset="0"/>
              </a:rPr>
              <a:t>Or scan the QR code on the right with your phone!</a:t>
            </a:r>
          </a:p>
        </p:txBody>
      </p:sp>
    </p:spTree>
    <p:extLst>
      <p:ext uri="{BB962C8B-B14F-4D97-AF65-F5344CB8AC3E}">
        <p14:creationId xmlns:p14="http://schemas.microsoft.com/office/powerpoint/2010/main" val="1391074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41E9203-7F3B-470A-9439-B23C42CA710B}"/>
              </a:ext>
            </a:extLst>
          </p:cNvPr>
          <p:cNvPicPr>
            <a:picLocks noChangeAspect="1"/>
          </p:cNvPicPr>
          <p:nvPr/>
        </p:nvPicPr>
        <p:blipFill>
          <a:blip r:embed="rId2"/>
          <a:stretch>
            <a:fillRect/>
          </a:stretch>
        </p:blipFill>
        <p:spPr>
          <a:xfrm>
            <a:off x="1225694" y="1431961"/>
            <a:ext cx="9743862" cy="5293669"/>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a:off x="3605719" y="3525729"/>
            <a:ext cx="141184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0559" y="509528"/>
            <a:ext cx="11478639" cy="646331"/>
          </a:xfrm>
          <a:prstGeom prst="rect">
            <a:avLst/>
          </a:prstGeom>
          <a:noFill/>
        </p:spPr>
        <p:txBody>
          <a:bodyPr wrap="square" rtlCol="0">
            <a:spAutoFit/>
          </a:bodyPr>
          <a:lstStyle/>
          <a:p>
            <a:r>
              <a:rPr lang="en-US" dirty="0">
                <a:latin typeface="Palatino Linotype" panose="02040502050505030304" pitchFamily="18" charset="0"/>
              </a:rPr>
              <a:t>We can load multiple data together. On the new window, select “</a:t>
            </a:r>
            <a:r>
              <a:rPr lang="en-US" dirty="0" err="1">
                <a:latin typeface="Palatino Linotype" panose="02040502050505030304" pitchFamily="18" charset="0"/>
              </a:rPr>
              <a:t>forts.shp</a:t>
            </a:r>
            <a:r>
              <a:rPr lang="en-US" dirty="0">
                <a:latin typeface="Palatino Linotype" panose="02040502050505030304" pitchFamily="18" charset="0"/>
              </a:rPr>
              <a:t>” and “</a:t>
            </a:r>
            <a:r>
              <a:rPr lang="en-US" dirty="0" err="1">
                <a:latin typeface="Palatino Linotype" panose="02040502050505030304" pitchFamily="18" charset="0"/>
              </a:rPr>
              <a:t>roads.shp</a:t>
            </a:r>
            <a:r>
              <a:rPr lang="en-US" dirty="0">
                <a:latin typeface="Palatino Linotype" panose="02040502050505030304" pitchFamily="18" charset="0"/>
              </a:rPr>
              <a:t>” by </a:t>
            </a:r>
            <a:r>
              <a:rPr lang="en-US" b="1" dirty="0">
                <a:latin typeface="Palatino Linotype" panose="02040502050505030304" pitchFamily="18" charset="0"/>
              </a:rPr>
              <a:t>holding down ctrl/control </a:t>
            </a:r>
            <a:r>
              <a:rPr lang="en-US" dirty="0">
                <a:latin typeface="Palatino Linotype" panose="02040502050505030304" pitchFamily="18" charset="0"/>
              </a:rPr>
              <a:t>(on a Mac hold down </a:t>
            </a:r>
            <a:r>
              <a:rPr lang="en-US" b="1" dirty="0" err="1">
                <a:latin typeface="Palatino Linotype" panose="02040502050505030304" pitchFamily="18" charset="0"/>
              </a:rPr>
              <a:t>cmd</a:t>
            </a:r>
            <a:r>
              <a:rPr lang="en-US" b="1" dirty="0">
                <a:latin typeface="Palatino Linotype" panose="02040502050505030304" pitchFamily="18" charset="0"/>
              </a:rPr>
              <a:t>/command</a:t>
            </a:r>
            <a:r>
              <a:rPr lang="en-US" dirty="0">
                <a:latin typeface="Palatino Linotype" panose="02040502050505030304" pitchFamily="18" charset="0"/>
              </a:rPr>
              <a:t>) and click </a:t>
            </a:r>
            <a:r>
              <a:rPr lang="en-US" b="1" dirty="0">
                <a:latin typeface="Palatino Linotype" panose="02040502050505030304" pitchFamily="18" charset="0"/>
              </a:rPr>
              <a:t>“Open” </a:t>
            </a:r>
            <a:r>
              <a:rPr lang="en-US" dirty="0">
                <a:latin typeface="Palatino Linotype" panose="02040502050505030304" pitchFamily="18" charset="0"/>
              </a:rPr>
              <a:t>once again. </a:t>
            </a:r>
            <a:endParaRPr lang="en-US" b="1" dirty="0">
              <a:latin typeface="Palatino Linotype" panose="02040502050505030304" pitchFamily="18" charset="0"/>
            </a:endParaRPr>
          </a:p>
        </p:txBody>
      </p:sp>
      <p:cxnSp>
        <p:nvCxnSpPr>
          <p:cNvPr id="10" name="Connettore 2 9">
            <a:extLst>
              <a:ext uri="{FF2B5EF4-FFF2-40B4-BE49-F238E27FC236}">
                <a16:creationId xmlns:a16="http://schemas.microsoft.com/office/drawing/2014/main" id="{D15F4166-CE86-4152-8B2D-9FB450DAD074}"/>
              </a:ext>
            </a:extLst>
          </p:cNvPr>
          <p:cNvCxnSpPr>
            <a:cxnSpLocks/>
          </p:cNvCxnSpPr>
          <p:nvPr/>
        </p:nvCxnSpPr>
        <p:spPr>
          <a:xfrm>
            <a:off x="3605719" y="4657380"/>
            <a:ext cx="141184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76B263FB-8598-4533-8934-F4E6C81D68AD}"/>
              </a:ext>
            </a:extLst>
          </p:cNvPr>
          <p:cNvCxnSpPr>
            <a:cxnSpLocks/>
            <a:endCxn id="12" idx="3"/>
          </p:cNvCxnSpPr>
          <p:nvPr/>
        </p:nvCxnSpPr>
        <p:spPr>
          <a:xfrm flipV="1">
            <a:off x="7489394" y="5558506"/>
            <a:ext cx="282543" cy="3255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E5658339-AE04-408E-9CB2-04C198AF7A42}"/>
              </a:ext>
            </a:extLst>
          </p:cNvPr>
          <p:cNvSpPr/>
          <p:nvPr/>
        </p:nvSpPr>
        <p:spPr>
          <a:xfrm>
            <a:off x="7696271" y="5270014"/>
            <a:ext cx="516678" cy="337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sellaDiTesto 12">
            <a:extLst>
              <a:ext uri="{FF2B5EF4-FFF2-40B4-BE49-F238E27FC236}">
                <a16:creationId xmlns:a16="http://schemas.microsoft.com/office/drawing/2014/main" id="{7EC3F24F-FB13-45E0-B32A-7025D7BDBE03}"/>
              </a:ext>
            </a:extLst>
          </p:cNvPr>
          <p:cNvSpPr txBox="1"/>
          <p:nvPr/>
        </p:nvSpPr>
        <p:spPr>
          <a:xfrm>
            <a:off x="3377214" y="3332271"/>
            <a:ext cx="314337" cy="369332"/>
          </a:xfrm>
          <a:prstGeom prst="rect">
            <a:avLst/>
          </a:prstGeom>
          <a:noFill/>
        </p:spPr>
        <p:txBody>
          <a:bodyPr wrap="square">
            <a:spAutoFit/>
          </a:bodyPr>
          <a:lstStyle/>
          <a:p>
            <a:r>
              <a:rPr lang="en-US" dirty="0"/>
              <a:t>1</a:t>
            </a:r>
          </a:p>
        </p:txBody>
      </p:sp>
      <p:sp>
        <p:nvSpPr>
          <p:cNvPr id="14" name="CasellaDiTesto 13">
            <a:extLst>
              <a:ext uri="{FF2B5EF4-FFF2-40B4-BE49-F238E27FC236}">
                <a16:creationId xmlns:a16="http://schemas.microsoft.com/office/drawing/2014/main" id="{B3E23BBF-1C51-4EDA-98CF-A24ED02D4D27}"/>
              </a:ext>
            </a:extLst>
          </p:cNvPr>
          <p:cNvSpPr txBox="1"/>
          <p:nvPr/>
        </p:nvSpPr>
        <p:spPr>
          <a:xfrm>
            <a:off x="3377213" y="4472714"/>
            <a:ext cx="314337" cy="369332"/>
          </a:xfrm>
          <a:prstGeom prst="rect">
            <a:avLst/>
          </a:prstGeom>
          <a:noFill/>
        </p:spPr>
        <p:txBody>
          <a:bodyPr wrap="square">
            <a:spAutoFit/>
          </a:bodyPr>
          <a:lstStyle/>
          <a:p>
            <a:r>
              <a:rPr lang="en-US" dirty="0"/>
              <a:t>2</a:t>
            </a:r>
          </a:p>
        </p:txBody>
      </p:sp>
      <p:sp>
        <p:nvSpPr>
          <p:cNvPr id="15" name="CasellaDiTesto 14">
            <a:extLst>
              <a:ext uri="{FF2B5EF4-FFF2-40B4-BE49-F238E27FC236}">
                <a16:creationId xmlns:a16="http://schemas.microsoft.com/office/drawing/2014/main" id="{744636CC-E97A-4E34-B9EE-3DD70ED91541}"/>
              </a:ext>
            </a:extLst>
          </p:cNvPr>
          <p:cNvSpPr txBox="1"/>
          <p:nvPr/>
        </p:nvSpPr>
        <p:spPr>
          <a:xfrm>
            <a:off x="7242337" y="5699439"/>
            <a:ext cx="314337" cy="369332"/>
          </a:xfrm>
          <a:prstGeom prst="rect">
            <a:avLst/>
          </a:prstGeom>
          <a:noFill/>
        </p:spPr>
        <p:txBody>
          <a:bodyPr wrap="square">
            <a:spAutoFit/>
          </a:bodyPr>
          <a:lstStyle/>
          <a:p>
            <a:r>
              <a:rPr lang="en-US" dirty="0"/>
              <a:t>3</a:t>
            </a:r>
          </a:p>
        </p:txBody>
      </p:sp>
    </p:spTree>
    <p:extLst>
      <p:ext uri="{BB962C8B-B14F-4D97-AF65-F5344CB8AC3E}">
        <p14:creationId xmlns:p14="http://schemas.microsoft.com/office/powerpoint/2010/main" val="198901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1FD747ED-FF7E-4C11-BE39-8B3B026F981D}"/>
              </a:ext>
            </a:extLst>
          </p:cNvPr>
          <p:cNvPicPr>
            <a:picLocks noChangeAspect="1"/>
          </p:cNvPicPr>
          <p:nvPr/>
        </p:nvPicPr>
        <p:blipFill>
          <a:blip r:embed="rId2"/>
          <a:stretch>
            <a:fillRect/>
          </a:stretch>
        </p:blipFill>
        <p:spPr>
          <a:xfrm>
            <a:off x="3337856" y="1802860"/>
            <a:ext cx="8685523" cy="4708200"/>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flipV="1">
            <a:off x="8450094" y="5201057"/>
            <a:ext cx="473413" cy="2529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923330"/>
          </a:xfrm>
          <a:prstGeom prst="rect">
            <a:avLst/>
          </a:prstGeom>
          <a:noFill/>
        </p:spPr>
        <p:txBody>
          <a:bodyPr wrap="square" rtlCol="0">
            <a:spAutoFit/>
          </a:bodyPr>
          <a:lstStyle/>
          <a:p>
            <a:r>
              <a:rPr lang="en-US" dirty="0">
                <a:latin typeface="Palatino Linotype" panose="02040502050505030304" pitchFamily="18" charset="0"/>
              </a:rPr>
              <a:t>Click on </a:t>
            </a:r>
            <a:r>
              <a:rPr lang="en-US" b="1" dirty="0">
                <a:latin typeface="Palatino Linotype" panose="02040502050505030304" pitchFamily="18" charset="0"/>
              </a:rPr>
              <a:t>“Add” </a:t>
            </a:r>
            <a:r>
              <a:rPr lang="en-US" dirty="0">
                <a:latin typeface="Palatino Linotype" panose="02040502050505030304" pitchFamily="18" charset="0"/>
              </a:rPr>
              <a:t>once again and you should see two new entries in the layer panel to the left. </a:t>
            </a:r>
          </a:p>
          <a:p>
            <a:endParaRPr lang="en-US" b="1" dirty="0">
              <a:latin typeface="Palatino Linotype" panose="02040502050505030304" pitchFamily="18" charset="0"/>
            </a:endParaRPr>
          </a:p>
          <a:p>
            <a:r>
              <a:rPr lang="en-US" dirty="0">
                <a:latin typeface="Palatino Linotype" panose="02040502050505030304" pitchFamily="18" charset="0"/>
              </a:rPr>
              <a:t>Now we can close the data source manager windows by either clicking </a:t>
            </a:r>
            <a:r>
              <a:rPr lang="en-US" b="1" dirty="0">
                <a:latin typeface="Palatino Linotype" panose="02040502050505030304" pitchFamily="18" charset="0"/>
              </a:rPr>
              <a:t>“Close” or the X </a:t>
            </a:r>
            <a:r>
              <a:rPr lang="en-US" dirty="0">
                <a:latin typeface="Palatino Linotype" panose="02040502050505030304" pitchFamily="18" charset="0"/>
              </a:rPr>
              <a:t>on the top right corner.</a:t>
            </a:r>
          </a:p>
        </p:txBody>
      </p:sp>
      <p:sp>
        <p:nvSpPr>
          <p:cNvPr id="10" name="CasellaDiTesto 9">
            <a:extLst>
              <a:ext uri="{FF2B5EF4-FFF2-40B4-BE49-F238E27FC236}">
                <a16:creationId xmlns:a16="http://schemas.microsoft.com/office/drawing/2014/main" id="{96D650E4-8CFA-4FD8-8D8F-31756E44414B}"/>
              </a:ext>
            </a:extLst>
          </p:cNvPr>
          <p:cNvSpPr txBox="1"/>
          <p:nvPr/>
        </p:nvSpPr>
        <p:spPr>
          <a:xfrm>
            <a:off x="402085" y="1793292"/>
            <a:ext cx="2821013" cy="2862322"/>
          </a:xfrm>
          <a:prstGeom prst="rect">
            <a:avLst/>
          </a:prstGeom>
          <a:noFill/>
        </p:spPr>
        <p:txBody>
          <a:bodyPr wrap="square">
            <a:spAutoFit/>
          </a:bodyPr>
          <a:lstStyle/>
          <a:p>
            <a:r>
              <a:rPr lang="en-US" dirty="0">
                <a:latin typeface="Palatino Linotype" panose="02040502050505030304" pitchFamily="18" charset="0"/>
              </a:rPr>
              <a:t>Note how each layer on the left in the Layers panel is represented by a </a:t>
            </a:r>
            <a:r>
              <a:rPr lang="en-US" b="1" dirty="0">
                <a:latin typeface="Palatino Linotype" panose="02040502050505030304" pitchFamily="18" charset="0"/>
              </a:rPr>
              <a:t>different symbol</a:t>
            </a:r>
            <a:r>
              <a:rPr lang="en-US" dirty="0">
                <a:latin typeface="Palatino Linotype" panose="02040502050505030304" pitchFamily="18" charset="0"/>
              </a:rPr>
              <a:t>. QGIS is basically telling you what kind of </a:t>
            </a:r>
            <a:r>
              <a:rPr lang="en-US" b="1" u="sng" dirty="0">
                <a:latin typeface="Palatino Linotype" panose="02040502050505030304" pitchFamily="18" charset="0"/>
              </a:rPr>
              <a:t>geometries</a:t>
            </a:r>
            <a:r>
              <a:rPr lang="en-US" dirty="0">
                <a:latin typeface="Palatino Linotype" panose="02040502050505030304" pitchFamily="18" charset="0"/>
              </a:rPr>
              <a:t> these layers are (we have seen these before, vectors can be either points, lines, or polygons). </a:t>
            </a:r>
          </a:p>
        </p:txBody>
      </p:sp>
    </p:spTree>
    <p:extLst>
      <p:ext uri="{BB962C8B-B14F-4D97-AF65-F5344CB8AC3E}">
        <p14:creationId xmlns:p14="http://schemas.microsoft.com/office/powerpoint/2010/main" val="3758813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E557E210-6A74-4502-94E7-7D17045E2F67}"/>
              </a:ext>
            </a:extLst>
          </p:cNvPr>
          <p:cNvPicPr>
            <a:picLocks noChangeAspect="1"/>
          </p:cNvPicPr>
          <p:nvPr/>
        </p:nvPicPr>
        <p:blipFill>
          <a:blip r:embed="rId2"/>
          <a:stretch>
            <a:fillRect/>
          </a:stretch>
        </p:blipFill>
        <p:spPr>
          <a:xfrm>
            <a:off x="3882203" y="2402008"/>
            <a:ext cx="7987957" cy="4336320"/>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97277" y="31146"/>
            <a:ext cx="6096000" cy="461665"/>
          </a:xfrm>
          <a:prstGeom prst="rect">
            <a:avLst/>
          </a:prstGeom>
          <a:noFill/>
        </p:spPr>
        <p:txBody>
          <a:bodyPr wrap="square">
            <a:spAutoFit/>
          </a:bodyPr>
          <a:lstStyle/>
          <a:p>
            <a:r>
              <a:rPr lang="en-GB" sz="2400" dirty="0">
                <a:latin typeface="Palatino Linotype" panose="02040502050505030304" pitchFamily="18" charset="0"/>
              </a:rPr>
              <a:t>Save often</a:t>
            </a:r>
            <a:r>
              <a:rPr lang="en-GB" sz="1800" dirty="0">
                <a:latin typeface="Palatino Linotype" panose="02040502050505030304" pitchFamily="18" charset="0"/>
              </a:rPr>
              <a:t>!</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04799" y="587740"/>
            <a:ext cx="11478639" cy="1200329"/>
          </a:xfrm>
          <a:prstGeom prst="rect">
            <a:avLst/>
          </a:prstGeom>
          <a:noFill/>
        </p:spPr>
        <p:txBody>
          <a:bodyPr wrap="square" rtlCol="0">
            <a:spAutoFit/>
          </a:bodyPr>
          <a:lstStyle/>
          <a:p>
            <a:r>
              <a:rPr lang="en-US" dirty="0">
                <a:latin typeface="Palatino Linotype" panose="02040502050505030304" pitchFamily="18" charset="0"/>
              </a:rPr>
              <a:t>It is normal </a:t>
            </a:r>
            <a:r>
              <a:rPr lang="en-US" dirty="0" err="1">
                <a:latin typeface="Palatino Linotype" panose="02040502050505030304" pitchFamily="18" charset="0"/>
              </a:rPr>
              <a:t>behaviour</a:t>
            </a:r>
            <a:r>
              <a:rPr lang="en-US" dirty="0">
                <a:latin typeface="Palatino Linotype" panose="02040502050505030304" pitchFamily="18" charset="0"/>
              </a:rPr>
              <a:t> for most GIS </a:t>
            </a:r>
            <a:r>
              <a:rPr lang="en-US" dirty="0" err="1">
                <a:latin typeface="Palatino Linotype" panose="02040502050505030304" pitchFamily="18" charset="0"/>
              </a:rPr>
              <a:t>softwares</a:t>
            </a:r>
            <a:r>
              <a:rPr lang="en-US" dirty="0">
                <a:latin typeface="Palatino Linotype" panose="02040502050505030304" pitchFamily="18" charset="0"/>
              </a:rPr>
              <a:t> to sometimes hang or crash. To prevent this, be sure to </a:t>
            </a:r>
            <a:r>
              <a:rPr lang="en-US" b="1" u="sng" dirty="0">
                <a:latin typeface="Palatino Linotype" panose="02040502050505030304" pitchFamily="18" charset="0"/>
              </a:rPr>
              <a:t>save often</a:t>
            </a:r>
            <a:r>
              <a:rPr lang="en-US" u="sng" dirty="0">
                <a:latin typeface="Palatino Linotype" panose="02040502050505030304" pitchFamily="18" charset="0"/>
              </a:rPr>
              <a:t>.</a:t>
            </a:r>
          </a:p>
          <a:p>
            <a:r>
              <a:rPr lang="en-US" dirty="0">
                <a:latin typeface="Palatino Linotype" panose="02040502050505030304" pitchFamily="18" charset="0"/>
              </a:rPr>
              <a:t>To save a project in QGIS, click the “</a:t>
            </a:r>
            <a:r>
              <a:rPr lang="en-US" b="1" dirty="0">
                <a:latin typeface="Palatino Linotype" panose="02040502050505030304" pitchFamily="18" charset="0"/>
              </a:rPr>
              <a:t>Save</a:t>
            </a:r>
            <a:r>
              <a:rPr lang="en-US" dirty="0">
                <a:latin typeface="Palatino Linotype" panose="02040502050505030304" pitchFamily="18" charset="0"/>
              </a:rPr>
              <a:t>” button, it is the floppy disk button at the top of the toolbar, right under “Edit”.</a:t>
            </a:r>
          </a:p>
        </p:txBody>
      </p:sp>
      <p:cxnSp>
        <p:nvCxnSpPr>
          <p:cNvPr id="10" name="Connettore 2 9">
            <a:extLst>
              <a:ext uri="{FF2B5EF4-FFF2-40B4-BE49-F238E27FC236}">
                <a16:creationId xmlns:a16="http://schemas.microsoft.com/office/drawing/2014/main" id="{371685EB-407E-453E-A83E-2093F602C4D7}"/>
              </a:ext>
            </a:extLst>
          </p:cNvPr>
          <p:cNvCxnSpPr>
            <a:cxnSpLocks/>
          </p:cNvCxnSpPr>
          <p:nvPr/>
        </p:nvCxnSpPr>
        <p:spPr>
          <a:xfrm>
            <a:off x="3993776" y="2100554"/>
            <a:ext cx="130219" cy="42950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1E9A67FD-7B4C-4632-936D-E4964AB63AA9}"/>
              </a:ext>
            </a:extLst>
          </p:cNvPr>
          <p:cNvSpPr/>
          <p:nvPr/>
        </p:nvSpPr>
        <p:spPr>
          <a:xfrm>
            <a:off x="4060354" y="2519415"/>
            <a:ext cx="225768" cy="1987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FBABA89E-BA6F-4767-9FA4-9597E334BE77}"/>
              </a:ext>
            </a:extLst>
          </p:cNvPr>
          <p:cNvPicPr>
            <a:picLocks noChangeAspect="1"/>
          </p:cNvPicPr>
          <p:nvPr/>
        </p:nvPicPr>
        <p:blipFill>
          <a:blip r:embed="rId3"/>
          <a:stretch>
            <a:fillRect/>
          </a:stretch>
        </p:blipFill>
        <p:spPr>
          <a:xfrm>
            <a:off x="207524" y="2812071"/>
            <a:ext cx="3533849" cy="2715174"/>
          </a:xfrm>
          <a:prstGeom prst="rect">
            <a:avLst/>
          </a:prstGeom>
        </p:spPr>
      </p:pic>
    </p:spTree>
    <p:extLst>
      <p:ext uri="{BB962C8B-B14F-4D97-AF65-F5344CB8AC3E}">
        <p14:creationId xmlns:p14="http://schemas.microsoft.com/office/powerpoint/2010/main" val="119887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BCEA3FC3-4A70-4A80-9607-11C7C0289AC1}"/>
              </a:ext>
            </a:extLst>
          </p:cNvPr>
          <p:cNvPicPr>
            <a:picLocks noChangeAspect="1"/>
          </p:cNvPicPr>
          <p:nvPr/>
        </p:nvPicPr>
        <p:blipFill>
          <a:blip r:embed="rId2"/>
          <a:stretch>
            <a:fillRect/>
          </a:stretch>
        </p:blipFill>
        <p:spPr>
          <a:xfrm>
            <a:off x="1835517" y="1826156"/>
            <a:ext cx="8707646" cy="4730121"/>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97277" y="31146"/>
            <a:ext cx="6096000" cy="461665"/>
          </a:xfrm>
          <a:prstGeom prst="rect">
            <a:avLst/>
          </a:prstGeom>
          <a:noFill/>
        </p:spPr>
        <p:txBody>
          <a:bodyPr wrap="square">
            <a:spAutoFit/>
          </a:bodyPr>
          <a:lstStyle/>
          <a:p>
            <a:r>
              <a:rPr lang="en-GB" sz="2400" dirty="0">
                <a:latin typeface="Palatino Linotype" panose="02040502050505030304" pitchFamily="18" charset="0"/>
              </a:rPr>
              <a:t>Save often</a:t>
            </a:r>
            <a:r>
              <a:rPr lang="en-GB" sz="1800" dirty="0">
                <a:latin typeface="Palatino Linotype" panose="02040502050505030304" pitchFamily="18" charset="0"/>
              </a:rPr>
              <a:t>!</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04799" y="698794"/>
            <a:ext cx="11478639" cy="923330"/>
          </a:xfrm>
          <a:prstGeom prst="rect">
            <a:avLst/>
          </a:prstGeom>
          <a:noFill/>
        </p:spPr>
        <p:txBody>
          <a:bodyPr wrap="square" rtlCol="0">
            <a:spAutoFit/>
          </a:bodyPr>
          <a:lstStyle/>
          <a:p>
            <a:r>
              <a:rPr lang="en-US" dirty="0">
                <a:latin typeface="Palatino Linotype" panose="02040502050505030304" pitchFamily="18" charset="0"/>
              </a:rPr>
              <a:t>A new window should open, select </a:t>
            </a:r>
            <a:r>
              <a:rPr lang="en-US" b="1" dirty="0">
                <a:latin typeface="Palatino Linotype" panose="02040502050505030304" pitchFamily="18" charset="0"/>
              </a:rPr>
              <a:t>where</a:t>
            </a:r>
            <a:r>
              <a:rPr lang="en-US" dirty="0">
                <a:latin typeface="Palatino Linotype" panose="02040502050505030304" pitchFamily="18" charset="0"/>
              </a:rPr>
              <a:t> to save your project (best practice: avoid saving to your desktop), give it a </a:t>
            </a:r>
            <a:r>
              <a:rPr lang="en-US" b="1" dirty="0">
                <a:latin typeface="Palatino Linotype" panose="02040502050505030304" pitchFamily="18" charset="0"/>
              </a:rPr>
              <a:t>name</a:t>
            </a:r>
            <a:r>
              <a:rPr lang="en-US" dirty="0">
                <a:latin typeface="Palatino Linotype" panose="02040502050505030304" pitchFamily="18" charset="0"/>
              </a:rPr>
              <a:t> (e.g. </a:t>
            </a:r>
            <a:r>
              <a:rPr lang="en-US" dirty="0" err="1">
                <a:latin typeface="Palatino Linotype" panose="02040502050505030304" pitchFamily="18" charset="0"/>
              </a:rPr>
              <a:t>qgis_training</a:t>
            </a:r>
            <a:r>
              <a:rPr lang="en-US" dirty="0">
                <a:latin typeface="Palatino Linotype" panose="02040502050505030304" pitchFamily="18" charset="0"/>
              </a:rPr>
              <a:t>), leave other options as they are and click </a:t>
            </a:r>
            <a:r>
              <a:rPr lang="en-US" b="1" dirty="0">
                <a:latin typeface="Palatino Linotype" panose="02040502050505030304" pitchFamily="18" charset="0"/>
              </a:rPr>
              <a:t>“Save”</a:t>
            </a:r>
            <a:r>
              <a:rPr lang="en-US" dirty="0">
                <a:latin typeface="Palatino Linotype" panose="02040502050505030304" pitchFamily="18" charset="0"/>
              </a:rPr>
              <a:t>.  (Tip: avoid saving to your Desktop, it can sometimes break links withing </a:t>
            </a:r>
            <a:r>
              <a:rPr lang="en-US" dirty="0" err="1">
                <a:latin typeface="Palatino Linotype" panose="02040502050505030304" pitchFamily="18" charset="0"/>
              </a:rPr>
              <a:t>qgis</a:t>
            </a:r>
            <a:r>
              <a:rPr lang="en-US" dirty="0">
                <a:latin typeface="Palatino Linotype" panose="02040502050505030304" pitchFamily="18" charset="0"/>
              </a:rPr>
              <a:t> with more complex projects)</a:t>
            </a:r>
          </a:p>
        </p:txBody>
      </p:sp>
      <p:cxnSp>
        <p:nvCxnSpPr>
          <p:cNvPr id="10" name="Connettore 2 9">
            <a:extLst>
              <a:ext uri="{FF2B5EF4-FFF2-40B4-BE49-F238E27FC236}">
                <a16:creationId xmlns:a16="http://schemas.microsoft.com/office/drawing/2014/main" id="{371685EB-407E-453E-A83E-2093F602C4D7}"/>
              </a:ext>
            </a:extLst>
          </p:cNvPr>
          <p:cNvCxnSpPr>
            <a:cxnSpLocks/>
            <a:endCxn id="12" idx="3"/>
          </p:cNvCxnSpPr>
          <p:nvPr/>
        </p:nvCxnSpPr>
        <p:spPr>
          <a:xfrm flipV="1">
            <a:off x="4591455" y="4313015"/>
            <a:ext cx="424769" cy="24906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1E9A67FD-7B4C-4632-936D-E4964AB63AA9}"/>
              </a:ext>
            </a:extLst>
          </p:cNvPr>
          <p:cNvSpPr/>
          <p:nvPr/>
        </p:nvSpPr>
        <p:spPr>
          <a:xfrm>
            <a:off x="4941118" y="4125863"/>
            <a:ext cx="512856" cy="219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371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7CC81C25-F21F-4630-9C45-29B531C1FC05}"/>
              </a:ext>
            </a:extLst>
          </p:cNvPr>
          <p:cNvPicPr>
            <a:picLocks noChangeAspect="1"/>
          </p:cNvPicPr>
          <p:nvPr/>
        </p:nvPicPr>
        <p:blipFill>
          <a:blip r:embed="rId3"/>
          <a:stretch>
            <a:fillRect/>
          </a:stretch>
        </p:blipFill>
        <p:spPr>
          <a:xfrm>
            <a:off x="4250417" y="2479745"/>
            <a:ext cx="7636784" cy="4139705"/>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97277" y="31146"/>
            <a:ext cx="6096000" cy="461665"/>
          </a:xfrm>
          <a:prstGeom prst="rect">
            <a:avLst/>
          </a:prstGeom>
          <a:noFill/>
        </p:spPr>
        <p:txBody>
          <a:bodyPr wrap="square">
            <a:spAutoFit/>
          </a:bodyPr>
          <a:lstStyle/>
          <a:p>
            <a:r>
              <a:rPr lang="en-GB" sz="2400" dirty="0">
                <a:latin typeface="Palatino Linotype" panose="02040502050505030304" pitchFamily="18" charset="0"/>
              </a:rPr>
              <a:t>Moving around the map</a:t>
            </a:r>
            <a:endParaRPr lang="en-GB" sz="1800" dirty="0">
              <a:latin typeface="Palatino Linotype" panose="02040502050505030304" pitchFamily="18" charset="0"/>
            </a:endParaRP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04799" y="698794"/>
            <a:ext cx="11478639" cy="1923604"/>
          </a:xfrm>
          <a:prstGeom prst="rect">
            <a:avLst/>
          </a:prstGeom>
          <a:noFill/>
        </p:spPr>
        <p:txBody>
          <a:bodyPr wrap="square" rtlCol="0">
            <a:spAutoFit/>
          </a:bodyPr>
          <a:lstStyle/>
          <a:p>
            <a:r>
              <a:rPr lang="en-US" sz="1700" b="1" dirty="0">
                <a:latin typeface="Palatino Linotype" panose="02040502050505030304" pitchFamily="18" charset="0"/>
              </a:rPr>
              <a:t>Note how the name of the project on the top left is now changed as well</a:t>
            </a:r>
            <a:r>
              <a:rPr lang="en-US" sz="1700" dirty="0">
                <a:latin typeface="Palatino Linotype" panose="02040502050505030304" pitchFamily="18" charset="0"/>
              </a:rPr>
              <a:t>. Now take a moment to familiarize yourself with the basic controls of the map in </a:t>
            </a:r>
            <a:r>
              <a:rPr lang="en-US" sz="1700" dirty="0" err="1">
                <a:latin typeface="Palatino Linotype" panose="02040502050505030304" pitchFamily="18" charset="0"/>
              </a:rPr>
              <a:t>qgis</a:t>
            </a:r>
            <a:r>
              <a:rPr lang="en-US" sz="1700" dirty="0">
                <a:latin typeface="Palatino Linotype" panose="02040502050505030304" pitchFamily="18" charset="0"/>
              </a:rPr>
              <a:t>. You can see a </a:t>
            </a:r>
            <a:r>
              <a:rPr lang="en-US" sz="1700" u="sng" dirty="0">
                <a:latin typeface="Palatino Linotype" panose="02040502050505030304" pitchFamily="18" charset="0"/>
              </a:rPr>
              <a:t>button shaped like a hand</a:t>
            </a:r>
            <a:r>
              <a:rPr lang="en-US" sz="1700" dirty="0">
                <a:latin typeface="Palatino Linotype" panose="02040502050505030304" pitchFamily="18" charset="0"/>
              </a:rPr>
              <a:t>, this is the </a:t>
            </a:r>
            <a:r>
              <a:rPr lang="en-US" sz="1700" b="1" dirty="0">
                <a:latin typeface="Palatino Linotype" panose="02040502050505030304" pitchFamily="18" charset="0"/>
              </a:rPr>
              <a:t>pane tool</a:t>
            </a:r>
            <a:r>
              <a:rPr lang="en-US" sz="1700" dirty="0">
                <a:latin typeface="Palatino Linotype" panose="02040502050505030304" pitchFamily="18" charset="0"/>
              </a:rPr>
              <a:t>, select it, and you should be able to move around the map by </a:t>
            </a:r>
            <a:r>
              <a:rPr lang="en-US" sz="1700" b="1" dirty="0">
                <a:latin typeface="Palatino Linotype" panose="02040502050505030304" pitchFamily="18" charset="0"/>
              </a:rPr>
              <a:t>clicking and dragging around</a:t>
            </a:r>
            <a:r>
              <a:rPr lang="en-US" sz="1700" dirty="0">
                <a:latin typeface="Palatino Linotype" panose="02040502050505030304" pitchFamily="18" charset="0"/>
              </a:rPr>
              <a:t>. The same result can be achieved when holding down the </a:t>
            </a:r>
            <a:r>
              <a:rPr lang="en-US" sz="1700" b="1" dirty="0">
                <a:latin typeface="Palatino Linotype" panose="02040502050505030304" pitchFamily="18" charset="0"/>
              </a:rPr>
              <a:t>middle mouse button and dragging</a:t>
            </a:r>
            <a:r>
              <a:rPr lang="en-US" sz="1700" dirty="0">
                <a:latin typeface="Palatino Linotype" panose="02040502050505030304" pitchFamily="18" charset="0"/>
              </a:rPr>
              <a:t>, even when the pane tool is not selected.</a:t>
            </a:r>
          </a:p>
          <a:p>
            <a:endParaRPr lang="en-US" sz="1700" dirty="0">
              <a:latin typeface="Palatino Linotype" panose="02040502050505030304" pitchFamily="18" charset="0"/>
            </a:endParaRPr>
          </a:p>
          <a:p>
            <a:r>
              <a:rPr lang="en-US" sz="1700" dirty="0">
                <a:latin typeface="Palatino Linotype" panose="02040502050505030304" pitchFamily="18" charset="0"/>
              </a:rPr>
              <a:t>To zoom in, </a:t>
            </a:r>
            <a:r>
              <a:rPr lang="en-US" sz="1700" u="sng" dirty="0">
                <a:latin typeface="Palatino Linotype" panose="02040502050505030304" pitchFamily="18" charset="0"/>
              </a:rPr>
              <a:t>use the mouse wheel</a:t>
            </a:r>
            <a:r>
              <a:rPr lang="en-US" sz="1700" dirty="0">
                <a:latin typeface="Palatino Linotype" panose="02040502050505030304" pitchFamily="18" charset="0"/>
              </a:rPr>
              <a:t>, in order to better control the amount of zoom, you can press </a:t>
            </a:r>
            <a:r>
              <a:rPr lang="en-US" sz="1700" b="1" dirty="0">
                <a:latin typeface="Palatino Linotype" panose="02040502050505030304" pitchFamily="18" charset="0"/>
              </a:rPr>
              <a:t>control</a:t>
            </a:r>
            <a:r>
              <a:rPr lang="en-US" sz="1700" dirty="0">
                <a:latin typeface="Palatino Linotype" panose="02040502050505030304" pitchFamily="18" charset="0"/>
              </a:rPr>
              <a:t> on Windows an </a:t>
            </a:r>
            <a:r>
              <a:rPr lang="en-US" sz="1700" b="1" dirty="0">
                <a:latin typeface="Palatino Linotype" panose="02040502050505030304" pitchFamily="18" charset="0"/>
              </a:rPr>
              <a:t>command </a:t>
            </a:r>
            <a:r>
              <a:rPr lang="en-US" sz="1700" dirty="0">
                <a:latin typeface="Palatino Linotype" panose="02040502050505030304" pitchFamily="18" charset="0"/>
              </a:rPr>
              <a:t>on a Mac. </a:t>
            </a:r>
          </a:p>
        </p:txBody>
      </p:sp>
      <p:cxnSp>
        <p:nvCxnSpPr>
          <p:cNvPr id="10" name="Connettore 2 9">
            <a:extLst>
              <a:ext uri="{FF2B5EF4-FFF2-40B4-BE49-F238E27FC236}">
                <a16:creationId xmlns:a16="http://schemas.microsoft.com/office/drawing/2014/main" id="{371685EB-407E-453E-A83E-2093F602C4D7}"/>
              </a:ext>
            </a:extLst>
          </p:cNvPr>
          <p:cNvCxnSpPr>
            <a:cxnSpLocks/>
          </p:cNvCxnSpPr>
          <p:nvPr/>
        </p:nvCxnSpPr>
        <p:spPr>
          <a:xfrm flipH="1" flipV="1">
            <a:off x="5402093" y="3429000"/>
            <a:ext cx="638820" cy="10963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e 11">
            <a:extLst>
              <a:ext uri="{FF2B5EF4-FFF2-40B4-BE49-F238E27FC236}">
                <a16:creationId xmlns:a16="http://schemas.microsoft.com/office/drawing/2014/main" id="{1E9A67FD-7B4C-4632-936D-E4964AB63AA9}"/>
              </a:ext>
            </a:extLst>
          </p:cNvPr>
          <p:cNvSpPr/>
          <p:nvPr/>
        </p:nvSpPr>
        <p:spPr>
          <a:xfrm>
            <a:off x="4889237" y="3319369"/>
            <a:ext cx="512856" cy="219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DD1E7E3C-2CBC-4C0A-8580-96128CD27180}"/>
              </a:ext>
            </a:extLst>
          </p:cNvPr>
          <p:cNvSpPr txBox="1"/>
          <p:nvPr/>
        </p:nvSpPr>
        <p:spPr>
          <a:xfrm>
            <a:off x="304799" y="2791563"/>
            <a:ext cx="3848906" cy="3754874"/>
          </a:xfrm>
          <a:prstGeom prst="rect">
            <a:avLst/>
          </a:prstGeom>
          <a:noFill/>
        </p:spPr>
        <p:txBody>
          <a:bodyPr wrap="square" rtlCol="0">
            <a:spAutoFit/>
          </a:bodyPr>
          <a:lstStyle/>
          <a:p>
            <a:r>
              <a:rPr lang="en-US" sz="1700" dirty="0">
                <a:latin typeface="Palatino Linotype" panose="02040502050505030304" pitchFamily="18" charset="0"/>
              </a:rPr>
              <a:t>There is also a </a:t>
            </a:r>
            <a:r>
              <a:rPr lang="en-US" sz="1700" b="1" dirty="0">
                <a:latin typeface="Palatino Linotype" panose="02040502050505030304" pitchFamily="18" charset="0"/>
              </a:rPr>
              <a:t>Zoom Tool </a:t>
            </a:r>
            <a:r>
              <a:rPr lang="en-US" sz="1700" dirty="0">
                <a:latin typeface="Palatino Linotype" panose="02040502050505030304" pitchFamily="18" charset="0"/>
              </a:rPr>
              <a:t>that you can use (it is generally easier with the mouse wheel). The zoom tool is found on the top toolbar as the magnifying glass with a “+” or “–”  sign to zoom in or out. You can drag and drop to select and area where to zoom in. </a:t>
            </a:r>
          </a:p>
          <a:p>
            <a:endParaRPr lang="en-US" sz="1700" dirty="0">
              <a:latin typeface="Palatino Linotype" panose="02040502050505030304" pitchFamily="18" charset="0"/>
            </a:endParaRPr>
          </a:p>
          <a:p>
            <a:r>
              <a:rPr lang="en-US" sz="1700" dirty="0">
                <a:latin typeface="Palatino Linotype" panose="02040502050505030304" pitchFamily="18" charset="0"/>
              </a:rPr>
              <a:t>Another useful zoom tool is the </a:t>
            </a:r>
            <a:r>
              <a:rPr lang="en-US" sz="1700" b="1" dirty="0">
                <a:latin typeface="Palatino Linotype" panose="02040502050505030304" pitchFamily="18" charset="0"/>
              </a:rPr>
              <a:t>Zoom to Layer tool</a:t>
            </a:r>
            <a:r>
              <a:rPr lang="en-US" sz="1700" dirty="0">
                <a:latin typeface="Palatino Linotype" panose="02040502050505030304" pitchFamily="18" charset="0"/>
              </a:rPr>
              <a:t>. You can find it by right-clicking on a layer and select “Zoom to Layer”, or at the top of your toolbar (the magnifying glass with a small white box behind it)</a:t>
            </a:r>
          </a:p>
        </p:txBody>
      </p:sp>
      <p:sp>
        <p:nvSpPr>
          <p:cNvPr id="13" name="Ovale 12">
            <a:extLst>
              <a:ext uri="{FF2B5EF4-FFF2-40B4-BE49-F238E27FC236}">
                <a16:creationId xmlns:a16="http://schemas.microsoft.com/office/drawing/2014/main" id="{89DA7B5E-4533-437D-8EA2-5072A9D8DC41}"/>
              </a:ext>
            </a:extLst>
          </p:cNvPr>
          <p:cNvSpPr/>
          <p:nvPr/>
        </p:nvSpPr>
        <p:spPr>
          <a:xfrm>
            <a:off x="5492885" y="2596004"/>
            <a:ext cx="175098" cy="1955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ttore 2 13">
            <a:extLst>
              <a:ext uri="{FF2B5EF4-FFF2-40B4-BE49-F238E27FC236}">
                <a16:creationId xmlns:a16="http://schemas.microsoft.com/office/drawing/2014/main" id="{ECC8EBA6-8D8C-466A-A793-F3FF8AF03910}"/>
              </a:ext>
            </a:extLst>
          </p:cNvPr>
          <p:cNvCxnSpPr>
            <a:cxnSpLocks/>
          </p:cNvCxnSpPr>
          <p:nvPr/>
        </p:nvCxnSpPr>
        <p:spPr>
          <a:xfrm flipH="1" flipV="1">
            <a:off x="5667983" y="2693784"/>
            <a:ext cx="372930" cy="84484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asellaDiTesto 15">
            <a:extLst>
              <a:ext uri="{FF2B5EF4-FFF2-40B4-BE49-F238E27FC236}">
                <a16:creationId xmlns:a16="http://schemas.microsoft.com/office/drawing/2014/main" id="{B48E2671-B6E1-4381-8B59-878657654C43}"/>
              </a:ext>
            </a:extLst>
          </p:cNvPr>
          <p:cNvSpPr txBox="1"/>
          <p:nvPr/>
        </p:nvSpPr>
        <p:spPr>
          <a:xfrm>
            <a:off x="5977659" y="3437817"/>
            <a:ext cx="1099189" cy="246221"/>
          </a:xfrm>
          <a:prstGeom prst="rect">
            <a:avLst/>
          </a:prstGeom>
          <a:noFill/>
        </p:spPr>
        <p:txBody>
          <a:bodyPr wrap="square" rtlCol="0">
            <a:spAutoFit/>
          </a:bodyPr>
          <a:lstStyle/>
          <a:p>
            <a:r>
              <a:rPr lang="en-US" sz="1000" dirty="0">
                <a:latin typeface="Palatino Linotype" panose="02040502050505030304" pitchFamily="18" charset="0"/>
              </a:rPr>
              <a:t>Zoom to Layer</a:t>
            </a:r>
          </a:p>
        </p:txBody>
      </p:sp>
      <p:sp>
        <p:nvSpPr>
          <p:cNvPr id="17" name="Ovale 16">
            <a:extLst>
              <a:ext uri="{FF2B5EF4-FFF2-40B4-BE49-F238E27FC236}">
                <a16:creationId xmlns:a16="http://schemas.microsoft.com/office/drawing/2014/main" id="{1AD4DC9C-4291-4000-A897-4CE59B9F1151}"/>
              </a:ext>
            </a:extLst>
          </p:cNvPr>
          <p:cNvSpPr/>
          <p:nvPr/>
        </p:nvSpPr>
        <p:spPr>
          <a:xfrm>
            <a:off x="5119955" y="2596004"/>
            <a:ext cx="269167" cy="188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ttore 2 17">
            <a:extLst>
              <a:ext uri="{FF2B5EF4-FFF2-40B4-BE49-F238E27FC236}">
                <a16:creationId xmlns:a16="http://schemas.microsoft.com/office/drawing/2014/main" id="{80B62006-9DD8-4877-BC76-08C311E615E7}"/>
              </a:ext>
            </a:extLst>
          </p:cNvPr>
          <p:cNvCxnSpPr>
            <a:cxnSpLocks/>
            <a:endCxn id="17" idx="4"/>
          </p:cNvCxnSpPr>
          <p:nvPr/>
        </p:nvCxnSpPr>
        <p:spPr>
          <a:xfrm flipV="1">
            <a:off x="5016192" y="2784824"/>
            <a:ext cx="238347" cy="15127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1C6619B4-D18A-43D0-870B-243B40C88DBF}"/>
              </a:ext>
            </a:extLst>
          </p:cNvPr>
          <p:cNvSpPr txBox="1"/>
          <p:nvPr/>
        </p:nvSpPr>
        <p:spPr>
          <a:xfrm>
            <a:off x="4250417" y="2881514"/>
            <a:ext cx="1099189" cy="246221"/>
          </a:xfrm>
          <a:prstGeom prst="rect">
            <a:avLst/>
          </a:prstGeom>
          <a:solidFill>
            <a:srgbClr val="FFFFFF">
              <a:alpha val="50980"/>
            </a:srgbClr>
          </a:solidFill>
        </p:spPr>
        <p:txBody>
          <a:bodyPr wrap="square" rtlCol="0">
            <a:spAutoFit/>
          </a:bodyPr>
          <a:lstStyle/>
          <a:p>
            <a:r>
              <a:rPr lang="en-US" sz="1000" dirty="0">
                <a:latin typeface="Palatino Linotype" panose="02040502050505030304" pitchFamily="18" charset="0"/>
              </a:rPr>
              <a:t>Zoom in or out</a:t>
            </a:r>
          </a:p>
        </p:txBody>
      </p:sp>
    </p:spTree>
    <p:extLst>
      <p:ext uri="{BB962C8B-B14F-4D97-AF65-F5344CB8AC3E}">
        <p14:creationId xmlns:p14="http://schemas.microsoft.com/office/powerpoint/2010/main" val="3610069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a:extLst>
              <a:ext uri="{FF2B5EF4-FFF2-40B4-BE49-F238E27FC236}">
                <a16:creationId xmlns:a16="http://schemas.microsoft.com/office/drawing/2014/main" id="{21C98F45-F1C1-4597-BA5F-E54459D0159B}"/>
              </a:ext>
            </a:extLst>
          </p:cNvPr>
          <p:cNvPicPr>
            <a:picLocks noChangeAspect="1"/>
          </p:cNvPicPr>
          <p:nvPr/>
        </p:nvPicPr>
        <p:blipFill>
          <a:blip r:embed="rId3"/>
          <a:stretch>
            <a:fillRect/>
          </a:stretch>
        </p:blipFill>
        <p:spPr>
          <a:xfrm>
            <a:off x="3944660" y="2017641"/>
            <a:ext cx="8101471" cy="4395040"/>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Inspect data</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251193" y="462118"/>
            <a:ext cx="11478639" cy="1400383"/>
          </a:xfrm>
          <a:prstGeom prst="rect">
            <a:avLst/>
          </a:prstGeom>
          <a:noFill/>
        </p:spPr>
        <p:txBody>
          <a:bodyPr wrap="square" rtlCol="0">
            <a:spAutoFit/>
          </a:bodyPr>
          <a:lstStyle/>
          <a:p>
            <a:r>
              <a:rPr lang="en-US" sz="1700" dirty="0">
                <a:latin typeface="Palatino Linotype" panose="02040502050505030304" pitchFamily="18" charset="0"/>
              </a:rPr>
              <a:t>Now that we have our data loaded, we may want to actually take a look at the data. It is important to understand </a:t>
            </a:r>
            <a:r>
              <a:rPr lang="en-US" sz="1700" b="1" u="sng" dirty="0">
                <a:latin typeface="Palatino Linotype" panose="02040502050505030304" pitchFamily="18" charset="0"/>
              </a:rPr>
              <a:t>what information are stored</a:t>
            </a:r>
            <a:r>
              <a:rPr lang="en-US" sz="1700" dirty="0">
                <a:latin typeface="Palatino Linotype" panose="02040502050505030304" pitchFamily="18" charset="0"/>
              </a:rPr>
              <a:t> in each data, especially if we are not the authors of those files.</a:t>
            </a:r>
          </a:p>
          <a:p>
            <a:endParaRPr lang="en-US" sz="1700" dirty="0">
              <a:latin typeface="Palatino Linotype" panose="02040502050505030304" pitchFamily="18" charset="0"/>
            </a:endParaRPr>
          </a:p>
          <a:p>
            <a:r>
              <a:rPr lang="en-US" sz="1700" dirty="0">
                <a:latin typeface="Palatino Linotype" panose="02040502050505030304" pitchFamily="18" charset="0"/>
              </a:rPr>
              <a:t>Information on the data are stored, as said before, as </a:t>
            </a:r>
            <a:r>
              <a:rPr lang="en-US" sz="1700" b="1" dirty="0">
                <a:latin typeface="Palatino Linotype" panose="02040502050505030304" pitchFamily="18" charset="0"/>
              </a:rPr>
              <a:t>attributes</a:t>
            </a:r>
            <a:r>
              <a:rPr lang="en-US" sz="1700" dirty="0">
                <a:latin typeface="Palatino Linotype" panose="02040502050505030304" pitchFamily="18" charset="0"/>
              </a:rPr>
              <a:t>, which translates in QGIS into as an </a:t>
            </a:r>
            <a:r>
              <a:rPr lang="en-US" sz="1700" b="1" u="sng" dirty="0">
                <a:latin typeface="Palatino Linotype" panose="02040502050505030304" pitchFamily="18" charset="0"/>
              </a:rPr>
              <a:t>attribute table, </a:t>
            </a:r>
            <a:r>
              <a:rPr lang="en-US" sz="1700" dirty="0">
                <a:latin typeface="Palatino Linotype" panose="02040502050505030304" pitchFamily="18" charset="0"/>
              </a:rPr>
              <a:t>unique for each layer, that we can open and inspect. </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flipH="1">
            <a:off x="5259421" y="3879643"/>
            <a:ext cx="40856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7E3D5675-8A30-4266-B1C5-6CB04CDD39A0}"/>
              </a:ext>
            </a:extLst>
          </p:cNvPr>
          <p:cNvSpPr txBox="1"/>
          <p:nvPr/>
        </p:nvSpPr>
        <p:spPr>
          <a:xfrm>
            <a:off x="251193" y="2220068"/>
            <a:ext cx="3150245" cy="1400383"/>
          </a:xfrm>
          <a:prstGeom prst="rect">
            <a:avLst/>
          </a:prstGeom>
          <a:noFill/>
        </p:spPr>
        <p:txBody>
          <a:bodyPr wrap="square" rtlCol="0">
            <a:spAutoFit/>
          </a:bodyPr>
          <a:lstStyle/>
          <a:p>
            <a:r>
              <a:rPr lang="en-US" sz="1700" dirty="0">
                <a:latin typeface="Palatino Linotype" panose="02040502050505030304" pitchFamily="18" charset="0"/>
              </a:rPr>
              <a:t>You can do that by </a:t>
            </a:r>
            <a:r>
              <a:rPr lang="en-US" sz="1700" b="1" u="sng" dirty="0">
                <a:latin typeface="Palatino Linotype" panose="02040502050505030304" pitchFamily="18" charset="0"/>
              </a:rPr>
              <a:t>right clicking </a:t>
            </a:r>
            <a:r>
              <a:rPr lang="en-US" sz="1700" dirty="0">
                <a:latin typeface="Palatino Linotype" panose="02040502050505030304" pitchFamily="18" charset="0"/>
              </a:rPr>
              <a:t>on a layer of choice, e.g. forts, and select “</a:t>
            </a:r>
            <a:r>
              <a:rPr lang="en-US" sz="1700" b="1" dirty="0">
                <a:latin typeface="Palatino Linotype" panose="02040502050505030304" pitchFamily="18" charset="0"/>
              </a:rPr>
              <a:t>Open Attribute Table</a:t>
            </a:r>
            <a:r>
              <a:rPr lang="en-US" sz="1700" dirty="0">
                <a:latin typeface="Palatino Linotype" panose="02040502050505030304" pitchFamily="18" charset="0"/>
              </a:rPr>
              <a:t>”, in the middle of the popup window.</a:t>
            </a:r>
          </a:p>
        </p:txBody>
      </p:sp>
      <p:cxnSp>
        <p:nvCxnSpPr>
          <p:cNvPr id="11" name="Connettore 2 10">
            <a:extLst>
              <a:ext uri="{FF2B5EF4-FFF2-40B4-BE49-F238E27FC236}">
                <a16:creationId xmlns:a16="http://schemas.microsoft.com/office/drawing/2014/main" id="{6FF27CB0-83F8-4875-A849-B4E689A4091C}"/>
              </a:ext>
            </a:extLst>
          </p:cNvPr>
          <p:cNvCxnSpPr>
            <a:cxnSpLocks/>
          </p:cNvCxnSpPr>
          <p:nvPr/>
        </p:nvCxnSpPr>
        <p:spPr>
          <a:xfrm flipV="1">
            <a:off x="3702996" y="2928026"/>
            <a:ext cx="371367" cy="2739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3">
            <a:extLst>
              <a:ext uri="{FF2B5EF4-FFF2-40B4-BE49-F238E27FC236}">
                <a16:creationId xmlns:a16="http://schemas.microsoft.com/office/drawing/2014/main" id="{D94C22A7-067E-485C-A3C0-49CEB271F068}"/>
              </a:ext>
            </a:extLst>
          </p:cNvPr>
          <p:cNvSpPr txBox="1"/>
          <p:nvPr/>
        </p:nvSpPr>
        <p:spPr>
          <a:xfrm>
            <a:off x="3209366" y="3167390"/>
            <a:ext cx="1177046" cy="261610"/>
          </a:xfrm>
          <a:prstGeom prst="rect">
            <a:avLst/>
          </a:prstGeom>
          <a:noFill/>
        </p:spPr>
        <p:txBody>
          <a:bodyPr wrap="square">
            <a:spAutoFit/>
          </a:bodyPr>
          <a:lstStyle/>
          <a:p>
            <a:r>
              <a:rPr lang="en-US" sz="1050" b="1" dirty="0"/>
              <a:t>1. Right-click</a:t>
            </a:r>
          </a:p>
        </p:txBody>
      </p:sp>
      <p:sp>
        <p:nvSpPr>
          <p:cNvPr id="15" name="CasellaDiTesto 14">
            <a:extLst>
              <a:ext uri="{FF2B5EF4-FFF2-40B4-BE49-F238E27FC236}">
                <a16:creationId xmlns:a16="http://schemas.microsoft.com/office/drawing/2014/main" id="{C5CA28D0-F73B-4C70-8E01-34F9AA4844AF}"/>
              </a:ext>
            </a:extLst>
          </p:cNvPr>
          <p:cNvSpPr txBox="1"/>
          <p:nvPr/>
        </p:nvSpPr>
        <p:spPr>
          <a:xfrm>
            <a:off x="5609617" y="3710366"/>
            <a:ext cx="1177046" cy="338554"/>
          </a:xfrm>
          <a:prstGeom prst="rect">
            <a:avLst/>
          </a:prstGeom>
          <a:noFill/>
        </p:spPr>
        <p:txBody>
          <a:bodyPr wrap="square">
            <a:spAutoFit/>
          </a:bodyPr>
          <a:lstStyle/>
          <a:p>
            <a:r>
              <a:rPr lang="en-US" sz="1600" dirty="0"/>
              <a:t>2</a:t>
            </a:r>
          </a:p>
        </p:txBody>
      </p:sp>
      <p:sp>
        <p:nvSpPr>
          <p:cNvPr id="18" name="CasellaDiTesto 17">
            <a:extLst>
              <a:ext uri="{FF2B5EF4-FFF2-40B4-BE49-F238E27FC236}">
                <a16:creationId xmlns:a16="http://schemas.microsoft.com/office/drawing/2014/main" id="{D243DF08-F377-4088-87DF-E8BC73D0C9F9}"/>
              </a:ext>
            </a:extLst>
          </p:cNvPr>
          <p:cNvSpPr txBox="1"/>
          <p:nvPr/>
        </p:nvSpPr>
        <p:spPr>
          <a:xfrm>
            <a:off x="251193" y="3879643"/>
            <a:ext cx="3150245" cy="1661993"/>
          </a:xfrm>
          <a:prstGeom prst="rect">
            <a:avLst/>
          </a:prstGeom>
          <a:noFill/>
        </p:spPr>
        <p:txBody>
          <a:bodyPr wrap="square" rtlCol="0">
            <a:spAutoFit/>
          </a:bodyPr>
          <a:lstStyle/>
          <a:p>
            <a:r>
              <a:rPr lang="en-US" sz="1700" dirty="0">
                <a:latin typeface="Palatino Linotype" panose="02040502050505030304" pitchFamily="18" charset="0"/>
              </a:rPr>
              <a:t>Another way of opening the attribute table is by clicking the “</a:t>
            </a:r>
            <a:r>
              <a:rPr lang="en-US" sz="1700" b="1" dirty="0">
                <a:latin typeface="Palatino Linotype" panose="02040502050505030304" pitchFamily="18" charset="0"/>
              </a:rPr>
              <a:t>Open Attribute Table</a:t>
            </a:r>
            <a:r>
              <a:rPr lang="en-US" sz="1700" dirty="0">
                <a:latin typeface="Palatino Linotype" panose="02040502050505030304" pitchFamily="18" charset="0"/>
              </a:rPr>
              <a:t>” tool in the toolbar on top, which is symbolized by a sort of table.</a:t>
            </a:r>
          </a:p>
        </p:txBody>
      </p:sp>
      <p:cxnSp>
        <p:nvCxnSpPr>
          <p:cNvPr id="19" name="Connettore 2 18">
            <a:extLst>
              <a:ext uri="{FF2B5EF4-FFF2-40B4-BE49-F238E27FC236}">
                <a16:creationId xmlns:a16="http://schemas.microsoft.com/office/drawing/2014/main" id="{84C50520-5F52-42E7-9408-CC167F2B5522}"/>
              </a:ext>
            </a:extLst>
          </p:cNvPr>
          <p:cNvCxnSpPr>
            <a:cxnSpLocks/>
          </p:cNvCxnSpPr>
          <p:nvPr/>
        </p:nvCxnSpPr>
        <p:spPr>
          <a:xfrm flipH="1" flipV="1">
            <a:off x="6600309" y="2300520"/>
            <a:ext cx="291831" cy="50104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e 20">
            <a:extLst>
              <a:ext uri="{FF2B5EF4-FFF2-40B4-BE49-F238E27FC236}">
                <a16:creationId xmlns:a16="http://schemas.microsoft.com/office/drawing/2014/main" id="{ED48BB3D-8804-408D-84CB-12B35BD6BD8E}"/>
              </a:ext>
            </a:extLst>
          </p:cNvPr>
          <p:cNvSpPr/>
          <p:nvPr/>
        </p:nvSpPr>
        <p:spPr>
          <a:xfrm>
            <a:off x="6475378" y="2140397"/>
            <a:ext cx="175098" cy="1955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asellaDiTesto 22">
            <a:extLst>
              <a:ext uri="{FF2B5EF4-FFF2-40B4-BE49-F238E27FC236}">
                <a16:creationId xmlns:a16="http://schemas.microsoft.com/office/drawing/2014/main" id="{B0FECE82-30A5-4592-ADC6-FDDB33D65534}"/>
              </a:ext>
            </a:extLst>
          </p:cNvPr>
          <p:cNvSpPr txBox="1"/>
          <p:nvPr/>
        </p:nvSpPr>
        <p:spPr>
          <a:xfrm>
            <a:off x="6793148" y="2716382"/>
            <a:ext cx="2564860" cy="276999"/>
          </a:xfrm>
          <a:prstGeom prst="rect">
            <a:avLst/>
          </a:prstGeom>
          <a:noFill/>
        </p:spPr>
        <p:txBody>
          <a:bodyPr wrap="square">
            <a:spAutoFit/>
          </a:bodyPr>
          <a:lstStyle/>
          <a:p>
            <a:r>
              <a:rPr lang="en-US" sz="1200" dirty="0"/>
              <a:t>Open Attribute Table Tool</a:t>
            </a:r>
          </a:p>
        </p:txBody>
      </p:sp>
    </p:spTree>
    <p:extLst>
      <p:ext uri="{BB962C8B-B14F-4D97-AF65-F5344CB8AC3E}">
        <p14:creationId xmlns:p14="http://schemas.microsoft.com/office/powerpoint/2010/main" val="1045074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1C47CD7-639A-4D88-8986-C21B43D87D3D}"/>
              </a:ext>
            </a:extLst>
          </p:cNvPr>
          <p:cNvPicPr>
            <a:picLocks noChangeAspect="1"/>
          </p:cNvPicPr>
          <p:nvPr/>
        </p:nvPicPr>
        <p:blipFill>
          <a:blip r:embed="rId3"/>
          <a:stretch>
            <a:fillRect/>
          </a:stretch>
        </p:blipFill>
        <p:spPr>
          <a:xfrm>
            <a:off x="3941419" y="2014573"/>
            <a:ext cx="8076162" cy="4381310"/>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Inspect data</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flipH="1">
            <a:off x="7256833" y="2905327"/>
            <a:ext cx="214010" cy="2983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7E3D5675-8A30-4266-B1C5-6CB04CDD39A0}"/>
              </a:ext>
            </a:extLst>
          </p:cNvPr>
          <p:cNvSpPr txBox="1"/>
          <p:nvPr/>
        </p:nvSpPr>
        <p:spPr>
          <a:xfrm>
            <a:off x="338742" y="219253"/>
            <a:ext cx="11016679" cy="1754326"/>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Now you should see a new window opening, this is the </a:t>
            </a:r>
            <a:r>
              <a:rPr lang="en-US" b="1" dirty="0">
                <a:latin typeface="Palatino Linotype" panose="02040502050505030304" pitchFamily="18" charset="0"/>
              </a:rPr>
              <a:t>attribute table</a:t>
            </a:r>
            <a:r>
              <a:rPr lang="en-US" dirty="0">
                <a:latin typeface="Palatino Linotype" panose="02040502050505030304" pitchFamily="18" charset="0"/>
              </a:rPr>
              <a:t>. As you can see is a sort of excel-like table, with field and info for each point or element contained inside a layer. There is also a </a:t>
            </a:r>
            <a:r>
              <a:rPr lang="en-US" b="1" dirty="0">
                <a:latin typeface="Palatino Linotype" panose="02040502050505030304" pitchFamily="18" charset="0"/>
              </a:rPr>
              <a:t>numeric value </a:t>
            </a:r>
            <a:r>
              <a:rPr lang="en-US" dirty="0">
                <a:latin typeface="Palatino Linotype" panose="02040502050505030304" pitchFamily="18" charset="0"/>
              </a:rPr>
              <a:t>at the very top telling you how many feature are stored in that layer (in this case, </a:t>
            </a:r>
            <a:r>
              <a:rPr lang="en-US" b="1" dirty="0">
                <a:latin typeface="Palatino Linotype" panose="02040502050505030304" pitchFamily="18" charset="0"/>
              </a:rPr>
              <a:t>the layer “forts” have 381 features</a:t>
            </a:r>
            <a:r>
              <a:rPr lang="en-US" dirty="0">
                <a:latin typeface="Palatino Linotype" panose="02040502050505030304" pitchFamily="18" charset="0"/>
              </a:rPr>
              <a:t>, meaning that 381 forts were recorded in that shapefile).</a:t>
            </a:r>
          </a:p>
          <a:p>
            <a:endParaRPr lang="en-US" dirty="0">
              <a:latin typeface="Palatino Linotype" panose="02040502050505030304" pitchFamily="18" charset="0"/>
            </a:endParaRPr>
          </a:p>
        </p:txBody>
      </p:sp>
      <p:sp>
        <p:nvSpPr>
          <p:cNvPr id="12" name="CasellaDiTesto 11">
            <a:extLst>
              <a:ext uri="{FF2B5EF4-FFF2-40B4-BE49-F238E27FC236}">
                <a16:creationId xmlns:a16="http://schemas.microsoft.com/office/drawing/2014/main" id="{A4DDA3AC-ECA4-431F-AE52-07E2A77D51A2}"/>
              </a:ext>
            </a:extLst>
          </p:cNvPr>
          <p:cNvSpPr txBox="1"/>
          <p:nvPr/>
        </p:nvSpPr>
        <p:spPr>
          <a:xfrm>
            <a:off x="338742" y="2019836"/>
            <a:ext cx="3602677" cy="4247317"/>
          </a:xfrm>
          <a:prstGeom prst="rect">
            <a:avLst/>
          </a:prstGeom>
          <a:noFill/>
        </p:spPr>
        <p:txBody>
          <a:bodyPr wrap="square">
            <a:spAutoFit/>
          </a:bodyPr>
          <a:lstStyle/>
          <a:p>
            <a:r>
              <a:rPr lang="en-US" dirty="0">
                <a:latin typeface="Palatino Linotype" panose="02040502050505030304" pitchFamily="18" charset="0"/>
              </a:rPr>
              <a:t>Information in the table are useful to both the people that created the data, and for users. For example, under </a:t>
            </a:r>
            <a:r>
              <a:rPr lang="en-US" b="1" dirty="0">
                <a:latin typeface="Palatino Linotype" panose="02040502050505030304" pitchFamily="18" charset="0"/>
              </a:rPr>
              <a:t>FEATURETYP</a:t>
            </a:r>
            <a:r>
              <a:rPr lang="en-US" dirty="0">
                <a:latin typeface="Palatino Linotype" panose="02040502050505030304" pitchFamily="18" charset="0"/>
              </a:rPr>
              <a:t> we can see that all our observation are listed as “forts”.</a:t>
            </a:r>
          </a:p>
          <a:p>
            <a:endParaRPr lang="en-US" dirty="0">
              <a:latin typeface="Palatino Linotype" panose="02040502050505030304" pitchFamily="18" charset="0"/>
            </a:endParaRPr>
          </a:p>
          <a:p>
            <a:r>
              <a:rPr lang="en-US" dirty="0">
                <a:latin typeface="Palatino Linotype" panose="02040502050505030304" pitchFamily="18" charset="0"/>
              </a:rPr>
              <a:t>Information like this are useful when working with thousands of points and when not all of them are the same features.</a:t>
            </a:r>
          </a:p>
          <a:p>
            <a:endParaRPr lang="en-US" dirty="0">
              <a:latin typeface="Palatino Linotype" panose="02040502050505030304" pitchFamily="18" charset="0"/>
            </a:endParaRPr>
          </a:p>
          <a:p>
            <a:r>
              <a:rPr lang="en-US" dirty="0">
                <a:latin typeface="Palatino Linotype" panose="02040502050505030304" pitchFamily="18" charset="0"/>
              </a:rPr>
              <a:t>We can now close the attribute table.</a:t>
            </a:r>
          </a:p>
        </p:txBody>
      </p:sp>
      <p:cxnSp>
        <p:nvCxnSpPr>
          <p:cNvPr id="14" name="Connettore 2 13">
            <a:extLst>
              <a:ext uri="{FF2B5EF4-FFF2-40B4-BE49-F238E27FC236}">
                <a16:creationId xmlns:a16="http://schemas.microsoft.com/office/drawing/2014/main" id="{606792DF-FF38-4414-982C-A84096A187F9}"/>
              </a:ext>
            </a:extLst>
          </p:cNvPr>
          <p:cNvCxnSpPr>
            <a:cxnSpLocks/>
          </p:cNvCxnSpPr>
          <p:nvPr/>
        </p:nvCxnSpPr>
        <p:spPr>
          <a:xfrm flipH="1">
            <a:off x="7979500" y="3139253"/>
            <a:ext cx="214010" cy="2983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061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a:extLst>
              <a:ext uri="{FF2B5EF4-FFF2-40B4-BE49-F238E27FC236}">
                <a16:creationId xmlns:a16="http://schemas.microsoft.com/office/drawing/2014/main" id="{B1FB8749-D154-4FEF-A2C9-4B8268E67CC1}"/>
              </a:ext>
            </a:extLst>
          </p:cNvPr>
          <p:cNvPicPr>
            <a:picLocks noChangeAspect="1"/>
          </p:cNvPicPr>
          <p:nvPr/>
        </p:nvPicPr>
        <p:blipFill>
          <a:blip r:embed="rId2"/>
          <a:stretch>
            <a:fillRect/>
          </a:stretch>
        </p:blipFill>
        <p:spPr>
          <a:xfrm>
            <a:off x="3944662" y="2014571"/>
            <a:ext cx="8082490"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000548"/>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When working in GIS we might want to share our map with other colleagues or using it for a presentation. For the map to be effective, it must be </a:t>
            </a:r>
            <a:r>
              <a:rPr lang="en-US" b="1" u="sng" dirty="0">
                <a:latin typeface="Palatino Linotype" panose="02040502050505030304" pitchFamily="18" charset="0"/>
              </a:rPr>
              <a:t>readable</a:t>
            </a:r>
            <a:r>
              <a:rPr lang="en-US" dirty="0">
                <a:latin typeface="Palatino Linotype" panose="02040502050505030304" pitchFamily="18" charset="0"/>
              </a:rPr>
              <a:t>. To improve readability, the first (and easier) thing to do is usually tweaking the </a:t>
            </a:r>
            <a:r>
              <a:rPr lang="en-US" b="1" dirty="0" err="1">
                <a:latin typeface="Palatino Linotype" panose="02040502050505030304" pitchFamily="18" charset="0"/>
              </a:rPr>
              <a:t>colours</a:t>
            </a:r>
            <a:r>
              <a:rPr lang="en-US" dirty="0">
                <a:latin typeface="Palatino Linotype" panose="02040502050505030304" pitchFamily="18" charset="0"/>
              </a:rPr>
              <a:t> of our layers. </a:t>
            </a:r>
          </a:p>
          <a:p>
            <a:endParaRPr lang="en-US" dirty="0">
              <a:latin typeface="Palatino Linotype" panose="02040502050505030304" pitchFamily="18" charset="0"/>
            </a:endParaRPr>
          </a:p>
          <a:p>
            <a:r>
              <a:rPr lang="en-US" sz="1600" i="1" dirty="0">
                <a:latin typeface="Palatino Linotype" panose="02040502050505030304" pitchFamily="18" charset="0"/>
              </a:rPr>
              <a:t>Tip: start with your lowermost layer, or the layer that cover more of your map canvas, and then tweak the other </a:t>
            </a:r>
            <a:r>
              <a:rPr lang="en-US" sz="1600" i="1" dirty="0" err="1">
                <a:latin typeface="Palatino Linotype" panose="02040502050505030304" pitchFamily="18" charset="0"/>
              </a:rPr>
              <a:t>colours</a:t>
            </a:r>
            <a:r>
              <a:rPr lang="en-US" sz="1600" i="1" dirty="0">
                <a:latin typeface="Palatino Linotype" panose="02040502050505030304" pitchFamily="18" charset="0"/>
              </a:rPr>
              <a:t> accordingly.</a:t>
            </a:r>
          </a:p>
          <a:p>
            <a:endParaRPr lang="en-US" dirty="0">
              <a:latin typeface="Palatino Linotype" panose="02040502050505030304" pitchFamily="18" charset="0"/>
            </a:endParaRPr>
          </a:p>
        </p:txBody>
      </p:sp>
      <p:sp>
        <p:nvSpPr>
          <p:cNvPr id="12" name="CasellaDiTesto 11">
            <a:extLst>
              <a:ext uri="{FF2B5EF4-FFF2-40B4-BE49-F238E27FC236}">
                <a16:creationId xmlns:a16="http://schemas.microsoft.com/office/drawing/2014/main" id="{261DB983-B71F-4617-B469-BAC7FA147B20}"/>
              </a:ext>
            </a:extLst>
          </p:cNvPr>
          <p:cNvSpPr txBox="1"/>
          <p:nvPr/>
        </p:nvSpPr>
        <p:spPr>
          <a:xfrm>
            <a:off x="338742" y="2609015"/>
            <a:ext cx="3506925" cy="2308324"/>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To change </a:t>
            </a:r>
            <a:r>
              <a:rPr lang="en-US" dirty="0" err="1">
                <a:latin typeface="Palatino Linotype" panose="02040502050505030304" pitchFamily="18" charset="0"/>
              </a:rPr>
              <a:t>colour</a:t>
            </a:r>
            <a:r>
              <a:rPr lang="en-US" dirty="0">
                <a:latin typeface="Palatino Linotype" panose="02040502050505030304" pitchFamily="18" charset="0"/>
              </a:rPr>
              <a:t> to a layer in QGIS, you have to </a:t>
            </a:r>
            <a:r>
              <a:rPr lang="en-US" b="1" u="sng" dirty="0">
                <a:latin typeface="Palatino Linotype" panose="02040502050505030304" pitchFamily="18" charset="0"/>
              </a:rPr>
              <a:t>right click </a:t>
            </a:r>
            <a:r>
              <a:rPr lang="en-US" dirty="0">
                <a:latin typeface="Palatino Linotype" panose="02040502050505030304" pitchFamily="18" charset="0"/>
              </a:rPr>
              <a:t>on a layer, in this case we will use “</a:t>
            </a:r>
            <a:r>
              <a:rPr lang="en-US" b="1" dirty="0" err="1">
                <a:latin typeface="Palatino Linotype" panose="02040502050505030304" pitchFamily="18" charset="0"/>
              </a:rPr>
              <a:t>modern_boundaries</a:t>
            </a:r>
            <a:r>
              <a:rPr lang="en-US" dirty="0">
                <a:latin typeface="Palatino Linotype" panose="02040502050505030304" pitchFamily="18" charset="0"/>
              </a:rPr>
              <a:t>” and click on “</a:t>
            </a:r>
            <a:r>
              <a:rPr lang="en-US" b="1" u="sng" dirty="0">
                <a:latin typeface="Palatino Linotype" panose="02040502050505030304" pitchFamily="18" charset="0"/>
              </a:rPr>
              <a:t>Properties</a:t>
            </a:r>
            <a:r>
              <a:rPr lang="en-US" dirty="0">
                <a:latin typeface="Palatino Linotype" panose="02040502050505030304" pitchFamily="18" charset="0"/>
              </a:rPr>
              <a:t>” at the bottom of the pop-up window.</a:t>
            </a:r>
          </a:p>
          <a:p>
            <a:endParaRPr lang="en-US" dirty="0">
              <a:latin typeface="Palatino Linotype" panose="02040502050505030304" pitchFamily="18" charset="0"/>
            </a:endParaRPr>
          </a:p>
        </p:txBody>
      </p:sp>
      <p:cxnSp>
        <p:nvCxnSpPr>
          <p:cNvPr id="15" name="Connettore 2 14">
            <a:extLst>
              <a:ext uri="{FF2B5EF4-FFF2-40B4-BE49-F238E27FC236}">
                <a16:creationId xmlns:a16="http://schemas.microsoft.com/office/drawing/2014/main" id="{04176364-1CA3-45A1-B9CF-842474C5CA5A}"/>
              </a:ext>
            </a:extLst>
          </p:cNvPr>
          <p:cNvCxnSpPr>
            <a:cxnSpLocks/>
          </p:cNvCxnSpPr>
          <p:nvPr/>
        </p:nvCxnSpPr>
        <p:spPr>
          <a:xfrm flipH="1">
            <a:off x="5591783" y="4588751"/>
            <a:ext cx="40856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70B4BA09-6D56-4620-88A3-8EF153483233}"/>
              </a:ext>
            </a:extLst>
          </p:cNvPr>
          <p:cNvCxnSpPr>
            <a:cxnSpLocks/>
            <a:stCxn id="17" idx="1"/>
          </p:cNvCxnSpPr>
          <p:nvPr/>
        </p:nvCxnSpPr>
        <p:spPr>
          <a:xfrm flipH="1">
            <a:off x="4377447" y="2812707"/>
            <a:ext cx="497732" cy="18989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25D04067-F084-4BED-BA5A-9CFF766F7621}"/>
              </a:ext>
            </a:extLst>
          </p:cNvPr>
          <p:cNvSpPr txBox="1"/>
          <p:nvPr/>
        </p:nvSpPr>
        <p:spPr>
          <a:xfrm>
            <a:off x="4875179" y="2681902"/>
            <a:ext cx="1177046" cy="261610"/>
          </a:xfrm>
          <a:prstGeom prst="rect">
            <a:avLst/>
          </a:prstGeom>
          <a:noFill/>
        </p:spPr>
        <p:txBody>
          <a:bodyPr wrap="square">
            <a:spAutoFit/>
          </a:bodyPr>
          <a:lstStyle/>
          <a:p>
            <a:r>
              <a:rPr lang="en-US" sz="1050" b="1" dirty="0"/>
              <a:t>1. Right-click</a:t>
            </a:r>
          </a:p>
        </p:txBody>
      </p:sp>
      <p:sp>
        <p:nvSpPr>
          <p:cNvPr id="18" name="CasellaDiTesto 17">
            <a:extLst>
              <a:ext uri="{FF2B5EF4-FFF2-40B4-BE49-F238E27FC236}">
                <a16:creationId xmlns:a16="http://schemas.microsoft.com/office/drawing/2014/main" id="{F8893F2F-3808-414E-BF82-8C35B70A1DB4}"/>
              </a:ext>
            </a:extLst>
          </p:cNvPr>
          <p:cNvSpPr txBox="1"/>
          <p:nvPr/>
        </p:nvSpPr>
        <p:spPr>
          <a:xfrm>
            <a:off x="5941979" y="4419474"/>
            <a:ext cx="1177046" cy="338554"/>
          </a:xfrm>
          <a:prstGeom prst="rect">
            <a:avLst/>
          </a:prstGeom>
          <a:noFill/>
        </p:spPr>
        <p:txBody>
          <a:bodyPr wrap="square">
            <a:spAutoFit/>
          </a:bodyPr>
          <a:lstStyle/>
          <a:p>
            <a:r>
              <a:rPr lang="en-US" sz="1600" dirty="0"/>
              <a:t>2</a:t>
            </a:r>
          </a:p>
        </p:txBody>
      </p:sp>
    </p:spTree>
    <p:extLst>
      <p:ext uri="{BB962C8B-B14F-4D97-AF65-F5344CB8AC3E}">
        <p14:creationId xmlns:p14="http://schemas.microsoft.com/office/powerpoint/2010/main" val="1021951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D08F24CA-F8F1-425A-91C2-BA6EFD15E90F}"/>
              </a:ext>
            </a:extLst>
          </p:cNvPr>
          <p:cNvPicPr>
            <a:picLocks noChangeAspect="1"/>
          </p:cNvPicPr>
          <p:nvPr/>
        </p:nvPicPr>
        <p:blipFill>
          <a:blip r:embed="rId2"/>
          <a:stretch>
            <a:fillRect/>
          </a:stretch>
        </p:blipFill>
        <p:spPr>
          <a:xfrm>
            <a:off x="3944662" y="2014571"/>
            <a:ext cx="8076164"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308324"/>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A new window should open, called “</a:t>
            </a:r>
            <a:r>
              <a:rPr lang="en-US" b="1" dirty="0">
                <a:latin typeface="Palatino Linotype" panose="02040502050505030304" pitchFamily="18" charset="0"/>
              </a:rPr>
              <a:t>Layer Properties</a:t>
            </a:r>
            <a:r>
              <a:rPr lang="en-US" dirty="0">
                <a:latin typeface="Palatino Linotype" panose="02040502050505030304" pitchFamily="18" charset="0"/>
              </a:rPr>
              <a:t>”. If it is not selected by default, select the </a:t>
            </a:r>
            <a:r>
              <a:rPr lang="en-US" dirty="0" err="1">
                <a:latin typeface="Palatino Linotype" panose="02040502050505030304" pitchFamily="18" charset="0"/>
              </a:rPr>
              <a:t>Sybology</a:t>
            </a:r>
            <a:r>
              <a:rPr lang="en-US" dirty="0">
                <a:latin typeface="Palatino Linotype" panose="02040502050505030304" pitchFamily="18" charset="0"/>
              </a:rPr>
              <a:t> tab on the left, under Source. </a:t>
            </a:r>
          </a:p>
          <a:p>
            <a:endParaRPr lang="en-US" dirty="0">
              <a:latin typeface="Palatino Linotype" panose="02040502050505030304" pitchFamily="18" charset="0"/>
            </a:endParaRPr>
          </a:p>
          <a:p>
            <a:r>
              <a:rPr lang="en-US" dirty="0">
                <a:latin typeface="Palatino Linotype" panose="02040502050505030304" pitchFamily="18" charset="0"/>
              </a:rPr>
              <a:t>You can see now that there are a bunch of things here, but the thing we are interested now is </a:t>
            </a:r>
            <a:r>
              <a:rPr lang="en-US" b="1" u="sng" dirty="0">
                <a:latin typeface="Palatino Linotype" panose="02040502050505030304" pitchFamily="18" charset="0"/>
              </a:rPr>
              <a:t>Color</a:t>
            </a:r>
            <a:r>
              <a:rPr lang="en-US" dirty="0">
                <a:latin typeface="Palatino Linotype" panose="02040502050505030304" pitchFamily="18" charset="0"/>
              </a:rPr>
              <a:t>, and you can find it in the upper part of the window, right under Unit and Opacity.</a:t>
            </a:r>
          </a:p>
          <a:p>
            <a:endParaRPr lang="en-US" dirty="0">
              <a:latin typeface="Palatino Linotype" panose="02040502050505030304" pitchFamily="18" charset="0"/>
            </a:endParaRPr>
          </a:p>
          <a:p>
            <a:endParaRPr lang="en-US"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a:off x="5634699" y="3393031"/>
            <a:ext cx="731291" cy="1200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DEC6D943-A34D-4450-B8E7-CC88614CA841}"/>
              </a:ext>
            </a:extLst>
          </p:cNvPr>
          <p:cNvSpPr txBox="1"/>
          <p:nvPr/>
        </p:nvSpPr>
        <p:spPr>
          <a:xfrm>
            <a:off x="338742" y="2816695"/>
            <a:ext cx="2474749" cy="646331"/>
          </a:xfrm>
          <a:prstGeom prst="rect">
            <a:avLst/>
          </a:prstGeom>
          <a:noFill/>
        </p:spPr>
        <p:txBody>
          <a:bodyPr wrap="square" rtlCol="0">
            <a:spAutoFit/>
          </a:bodyPr>
          <a:lstStyle/>
          <a:p>
            <a:r>
              <a:rPr lang="en-US" dirty="0">
                <a:latin typeface="Palatino Linotype" panose="02040502050505030304" pitchFamily="18" charset="0"/>
              </a:rPr>
              <a:t>Now click anywhere on the colored bar.</a:t>
            </a:r>
          </a:p>
        </p:txBody>
      </p:sp>
      <p:sp>
        <p:nvSpPr>
          <p:cNvPr id="5" name="Rettangolo 4">
            <a:extLst>
              <a:ext uri="{FF2B5EF4-FFF2-40B4-BE49-F238E27FC236}">
                <a16:creationId xmlns:a16="http://schemas.microsoft.com/office/drawing/2014/main" id="{09CA9B0A-3FFE-4D53-86AE-DAAA1CE3AEBD}"/>
              </a:ext>
            </a:extLst>
          </p:cNvPr>
          <p:cNvSpPr/>
          <p:nvPr/>
        </p:nvSpPr>
        <p:spPr>
          <a:xfrm>
            <a:off x="6549957" y="3429000"/>
            <a:ext cx="3495473" cy="18320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233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78789AC-7012-40D8-91BC-4502BECCE117}"/>
              </a:ext>
            </a:extLst>
          </p:cNvPr>
          <p:cNvPicPr>
            <a:picLocks noChangeAspect="1"/>
          </p:cNvPicPr>
          <p:nvPr/>
        </p:nvPicPr>
        <p:blipFill>
          <a:blip r:embed="rId2"/>
          <a:stretch>
            <a:fillRect/>
          </a:stretch>
        </p:blipFill>
        <p:spPr>
          <a:xfrm>
            <a:off x="3944662" y="2014571"/>
            <a:ext cx="8076164" cy="4381311"/>
          </a:xfrm>
          <a:prstGeom prst="rect">
            <a:avLst/>
          </a:prstGeom>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446824"/>
          </a:xfrm>
          <a:prstGeom prst="rect">
            <a:avLst/>
          </a:prstGeom>
          <a:noFill/>
        </p:spPr>
        <p:txBody>
          <a:bodyPr wrap="square" rtlCol="0">
            <a:spAutoFit/>
          </a:bodyPr>
          <a:lstStyle/>
          <a:p>
            <a:endParaRPr lang="en-US" sz="1700" dirty="0">
              <a:latin typeface="Palatino Linotype" panose="02040502050505030304" pitchFamily="18" charset="0"/>
            </a:endParaRPr>
          </a:p>
          <a:p>
            <a:r>
              <a:rPr lang="en-US" sz="1700" dirty="0">
                <a:latin typeface="Palatino Linotype" panose="02040502050505030304" pitchFamily="18" charset="0"/>
              </a:rPr>
              <a:t>In the new “</a:t>
            </a:r>
            <a:r>
              <a:rPr lang="en-US" sz="1700" b="1" dirty="0">
                <a:latin typeface="Palatino Linotype" panose="02040502050505030304" pitchFamily="18" charset="0"/>
              </a:rPr>
              <a:t>Select Color” </a:t>
            </a:r>
            <a:r>
              <a:rPr lang="en-US" sz="1700" dirty="0">
                <a:latin typeface="Palatino Linotype" panose="02040502050505030304" pitchFamily="18" charset="0"/>
              </a:rPr>
              <a:t>window that opens, change color by dragging the </a:t>
            </a:r>
            <a:r>
              <a:rPr lang="en-US" sz="1700" b="1" dirty="0">
                <a:latin typeface="Palatino Linotype" panose="02040502050505030304" pitchFamily="18" charset="0"/>
              </a:rPr>
              <a:t>crosshair in the colors square on the left and the slide on its right</a:t>
            </a:r>
            <a:r>
              <a:rPr lang="en-US" sz="1700" dirty="0">
                <a:latin typeface="Palatino Linotype" panose="02040502050505030304" pitchFamily="18" charset="0"/>
              </a:rPr>
              <a:t>, or by changing any value on the bars on the right. You can also simply write an HTML value in the HTML box under “Opacity”, it is up to you!</a:t>
            </a:r>
          </a:p>
          <a:p>
            <a:endParaRPr lang="en-US" sz="1700" dirty="0">
              <a:latin typeface="Palatino Linotype" panose="02040502050505030304" pitchFamily="18" charset="0"/>
            </a:endParaRPr>
          </a:p>
          <a:p>
            <a:r>
              <a:rPr lang="en-US" sz="1700" dirty="0">
                <a:latin typeface="Palatino Linotype" panose="02040502050505030304" pitchFamily="18" charset="0"/>
              </a:rPr>
              <a:t>For this presentation, I want to make the boundaries grey, so I play around with the crosshair and the slide to its right, until I get the desired result.</a:t>
            </a:r>
          </a:p>
          <a:p>
            <a:endParaRPr lang="en-US" sz="1700" dirty="0">
              <a:latin typeface="Palatino Linotype" panose="02040502050505030304" pitchFamily="18" charset="0"/>
            </a:endParaRPr>
          </a:p>
          <a:p>
            <a:endParaRPr lang="en-US" sz="1700"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a:off x="6006734" y="3762682"/>
            <a:ext cx="731291" cy="1200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ttangolo 4">
            <a:extLst>
              <a:ext uri="{FF2B5EF4-FFF2-40B4-BE49-F238E27FC236}">
                <a16:creationId xmlns:a16="http://schemas.microsoft.com/office/drawing/2014/main" id="{09CA9B0A-3FFE-4D53-86AE-DAAA1CE3AEBD}"/>
              </a:ext>
            </a:extLst>
          </p:cNvPr>
          <p:cNvSpPr/>
          <p:nvPr/>
        </p:nvSpPr>
        <p:spPr>
          <a:xfrm>
            <a:off x="6738025" y="3595986"/>
            <a:ext cx="1115439" cy="9760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074BA06D-3632-4CEF-B602-AC4387514317}"/>
              </a:ext>
            </a:extLst>
          </p:cNvPr>
          <p:cNvSpPr txBox="1"/>
          <p:nvPr/>
        </p:nvSpPr>
        <p:spPr>
          <a:xfrm>
            <a:off x="338742" y="3215234"/>
            <a:ext cx="3677055" cy="923330"/>
          </a:xfrm>
          <a:prstGeom prst="rect">
            <a:avLst/>
          </a:prstGeom>
          <a:noFill/>
        </p:spPr>
        <p:txBody>
          <a:bodyPr wrap="square">
            <a:spAutoFit/>
          </a:bodyPr>
          <a:lstStyle/>
          <a:p>
            <a:r>
              <a:rPr lang="en-US" dirty="0">
                <a:latin typeface="Palatino Linotype" panose="02040502050505030304" pitchFamily="18" charset="0"/>
              </a:rPr>
              <a:t>Once you are satisfied with the result, Select </a:t>
            </a:r>
            <a:r>
              <a:rPr lang="en-US" b="1" dirty="0">
                <a:latin typeface="Palatino Linotype" panose="02040502050505030304" pitchFamily="18" charset="0"/>
              </a:rPr>
              <a:t>OK</a:t>
            </a:r>
            <a:r>
              <a:rPr lang="en-US" dirty="0">
                <a:latin typeface="Palatino Linotype" panose="02040502050505030304" pitchFamily="18" charset="0"/>
              </a:rPr>
              <a:t> on this window to close it. </a:t>
            </a:r>
          </a:p>
        </p:txBody>
      </p:sp>
    </p:spTree>
    <p:extLst>
      <p:ext uri="{BB962C8B-B14F-4D97-AF65-F5344CB8AC3E}">
        <p14:creationId xmlns:p14="http://schemas.microsoft.com/office/powerpoint/2010/main" val="1708588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rial view of a river, dam and lake">
            <a:extLst>
              <a:ext uri="{FF2B5EF4-FFF2-40B4-BE49-F238E27FC236}">
                <a16:creationId xmlns:a16="http://schemas.microsoft.com/office/drawing/2014/main" id="{5009032D-3BF0-4548-A784-418811D497CE}"/>
              </a:ext>
            </a:extLst>
          </p:cNvPr>
          <p:cNvPicPr>
            <a:picLocks noChangeAspect="1"/>
          </p:cNvPicPr>
          <p:nvPr/>
        </p:nvPicPr>
        <p:blipFill rotWithShape="1">
          <a:blip r:embed="rId2"/>
          <a:srcRect t="20886" r="-1" b="-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asellaDiTesto 4">
            <a:extLst>
              <a:ext uri="{FF2B5EF4-FFF2-40B4-BE49-F238E27FC236}">
                <a16:creationId xmlns:a16="http://schemas.microsoft.com/office/drawing/2014/main" id="{2975C9DB-FBF7-8A46-9FD3-814D2DA9C8C8}"/>
              </a:ext>
            </a:extLst>
          </p:cNvPr>
          <p:cNvSpPr txBox="1"/>
          <p:nvPr/>
        </p:nvSpPr>
        <p:spPr>
          <a:xfrm>
            <a:off x="477980" y="1122363"/>
            <a:ext cx="4201595"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dirty="0">
                <a:latin typeface="Palatino Linotype" panose="02040502050505030304" pitchFamily="18" charset="0"/>
                <a:ea typeface="+mj-ea"/>
                <a:cs typeface="+mj-cs"/>
              </a:rPr>
              <a:t>What is a GIS?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943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BAC5816A-7C45-4161-B4D4-CAF6D378307E}"/>
              </a:ext>
            </a:extLst>
          </p:cNvPr>
          <p:cNvPicPr>
            <a:picLocks noChangeAspect="1"/>
          </p:cNvPicPr>
          <p:nvPr/>
        </p:nvPicPr>
        <p:blipFill>
          <a:blip r:embed="rId2"/>
          <a:stretch>
            <a:fillRect/>
          </a:stretch>
        </p:blipFill>
        <p:spPr>
          <a:xfrm>
            <a:off x="3944662" y="2014571"/>
            <a:ext cx="8070837"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1661993"/>
          </a:xfrm>
          <a:prstGeom prst="rect">
            <a:avLst/>
          </a:prstGeom>
          <a:noFill/>
        </p:spPr>
        <p:txBody>
          <a:bodyPr wrap="square" rtlCol="0">
            <a:spAutoFit/>
          </a:bodyPr>
          <a:lstStyle/>
          <a:p>
            <a:endParaRPr lang="en-US" sz="1700" dirty="0">
              <a:latin typeface="Palatino Linotype" panose="02040502050505030304" pitchFamily="18" charset="0"/>
            </a:endParaRPr>
          </a:p>
          <a:p>
            <a:r>
              <a:rPr lang="en-US" sz="1700" dirty="0">
                <a:latin typeface="Palatino Linotype" panose="02040502050505030304" pitchFamily="18" charset="0"/>
              </a:rPr>
              <a:t>You can see that the </a:t>
            </a:r>
            <a:r>
              <a:rPr lang="en-US" sz="1700" dirty="0" err="1">
                <a:latin typeface="Palatino Linotype" panose="02040502050505030304" pitchFamily="18" charset="0"/>
              </a:rPr>
              <a:t>colour</a:t>
            </a:r>
            <a:r>
              <a:rPr lang="en-US" sz="1700" dirty="0">
                <a:latin typeface="Palatino Linotype" panose="02040502050505030304" pitchFamily="18" charset="0"/>
              </a:rPr>
              <a:t> has changed in the layer properties panel, but not on the map canvas. This is because we have not applied the modified settings yet. When you modify something, </a:t>
            </a:r>
            <a:r>
              <a:rPr lang="en-US" sz="1700" b="1" u="sng" dirty="0">
                <a:latin typeface="Palatino Linotype" panose="02040502050505030304" pitchFamily="18" charset="0"/>
              </a:rPr>
              <a:t>you always need to click apply </a:t>
            </a:r>
            <a:r>
              <a:rPr lang="en-US" sz="1700" dirty="0">
                <a:latin typeface="Palatino Linotype" panose="02040502050505030304" pitchFamily="18" charset="0"/>
              </a:rPr>
              <a:t>for the changes to take effect.</a:t>
            </a:r>
          </a:p>
          <a:p>
            <a:endParaRPr lang="en-US" sz="1700" dirty="0">
              <a:latin typeface="Palatino Linotype" panose="02040502050505030304" pitchFamily="18" charset="0"/>
            </a:endParaRPr>
          </a:p>
          <a:p>
            <a:r>
              <a:rPr lang="en-US" sz="1700" dirty="0">
                <a:latin typeface="Palatino Linotype" panose="02040502050505030304" pitchFamily="18" charset="0"/>
              </a:rPr>
              <a:t>Click now on “</a:t>
            </a:r>
            <a:r>
              <a:rPr lang="en-US" sz="1700" b="1" dirty="0">
                <a:latin typeface="Palatino Linotype" panose="02040502050505030304" pitchFamily="18" charset="0"/>
              </a:rPr>
              <a:t>Apply</a:t>
            </a:r>
            <a:r>
              <a:rPr lang="en-US" sz="1700" dirty="0">
                <a:latin typeface="Palatino Linotype" panose="02040502050505030304" pitchFamily="18" charset="0"/>
              </a:rPr>
              <a:t>”, and you can see that the </a:t>
            </a:r>
            <a:r>
              <a:rPr lang="en-US" sz="1700" dirty="0" err="1">
                <a:latin typeface="Palatino Linotype" panose="02040502050505030304" pitchFamily="18" charset="0"/>
              </a:rPr>
              <a:t>colours</a:t>
            </a:r>
            <a:r>
              <a:rPr lang="en-US" sz="1700" dirty="0">
                <a:latin typeface="Palatino Linotype" panose="02040502050505030304" pitchFamily="18" charset="0"/>
              </a:rPr>
              <a:t> on the map canvas are changed as well.</a:t>
            </a: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6738025" y="2957209"/>
            <a:ext cx="34371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80BE2CBA-0429-4C30-BDF4-3E3624F4D7DA}"/>
              </a:ext>
            </a:extLst>
          </p:cNvPr>
          <p:cNvSpPr txBox="1"/>
          <p:nvPr/>
        </p:nvSpPr>
        <p:spPr>
          <a:xfrm>
            <a:off x="338742" y="2565461"/>
            <a:ext cx="3027028" cy="923330"/>
          </a:xfrm>
          <a:prstGeom prst="rect">
            <a:avLst/>
          </a:prstGeom>
          <a:noFill/>
        </p:spPr>
        <p:txBody>
          <a:bodyPr wrap="square">
            <a:spAutoFit/>
          </a:bodyPr>
          <a:lstStyle/>
          <a:p>
            <a:r>
              <a:rPr lang="en-US" dirty="0">
                <a:latin typeface="Palatino Linotype" panose="02040502050505030304" pitchFamily="18" charset="0"/>
              </a:rPr>
              <a:t>To close the Layer Properties window, simply click “</a:t>
            </a:r>
            <a:r>
              <a:rPr lang="en-US" b="1" dirty="0">
                <a:latin typeface="Palatino Linotype" panose="02040502050505030304" pitchFamily="18" charset="0"/>
              </a:rPr>
              <a:t>OK</a:t>
            </a:r>
            <a:r>
              <a:rPr lang="en-US" dirty="0">
                <a:latin typeface="Palatino Linotype" panose="02040502050505030304" pitchFamily="18" charset="0"/>
              </a:rPr>
              <a:t>”.</a:t>
            </a:r>
          </a:p>
        </p:txBody>
      </p:sp>
      <p:sp>
        <p:nvSpPr>
          <p:cNvPr id="13" name="Ovale 12">
            <a:extLst>
              <a:ext uri="{FF2B5EF4-FFF2-40B4-BE49-F238E27FC236}">
                <a16:creationId xmlns:a16="http://schemas.microsoft.com/office/drawing/2014/main" id="{9B85BBC4-3899-49FC-9326-D99B8270E2AF}"/>
              </a:ext>
            </a:extLst>
          </p:cNvPr>
          <p:cNvSpPr/>
          <p:nvPr/>
        </p:nvSpPr>
        <p:spPr>
          <a:xfrm>
            <a:off x="9526622" y="5415064"/>
            <a:ext cx="385426" cy="1864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e 13">
            <a:extLst>
              <a:ext uri="{FF2B5EF4-FFF2-40B4-BE49-F238E27FC236}">
                <a16:creationId xmlns:a16="http://schemas.microsoft.com/office/drawing/2014/main" id="{6915DCB8-E862-494A-95EF-778B521C6537}"/>
              </a:ext>
            </a:extLst>
          </p:cNvPr>
          <p:cNvSpPr/>
          <p:nvPr/>
        </p:nvSpPr>
        <p:spPr>
          <a:xfrm>
            <a:off x="8978630" y="5408578"/>
            <a:ext cx="385426" cy="1864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ttore 2 16">
            <a:extLst>
              <a:ext uri="{FF2B5EF4-FFF2-40B4-BE49-F238E27FC236}">
                <a16:creationId xmlns:a16="http://schemas.microsoft.com/office/drawing/2014/main" id="{A0E8BB8E-CDB3-44EC-841E-AEBD192D26B5}"/>
              </a:ext>
            </a:extLst>
          </p:cNvPr>
          <p:cNvCxnSpPr>
            <a:cxnSpLocks/>
          </p:cNvCxnSpPr>
          <p:nvPr/>
        </p:nvCxnSpPr>
        <p:spPr>
          <a:xfrm>
            <a:off x="8769266" y="5338402"/>
            <a:ext cx="256163" cy="1134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F8B97D1-CF8E-49D1-ACDA-2D3DDBDAE0A3}"/>
              </a:ext>
            </a:extLst>
          </p:cNvPr>
          <p:cNvCxnSpPr>
            <a:cxnSpLocks/>
          </p:cNvCxnSpPr>
          <p:nvPr/>
        </p:nvCxnSpPr>
        <p:spPr>
          <a:xfrm>
            <a:off x="9398540" y="5295088"/>
            <a:ext cx="256163" cy="11349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665FE535-F9ED-4C5B-8664-B088734D37E0}"/>
              </a:ext>
            </a:extLst>
          </p:cNvPr>
          <p:cNvSpPr txBox="1"/>
          <p:nvPr/>
        </p:nvSpPr>
        <p:spPr>
          <a:xfrm>
            <a:off x="8539045" y="5118387"/>
            <a:ext cx="230221" cy="369332"/>
          </a:xfrm>
          <a:prstGeom prst="rect">
            <a:avLst/>
          </a:prstGeom>
          <a:noFill/>
        </p:spPr>
        <p:txBody>
          <a:bodyPr wrap="square">
            <a:spAutoFit/>
          </a:bodyPr>
          <a:lstStyle/>
          <a:p>
            <a:r>
              <a:rPr lang="en-US" sz="1800" dirty="0"/>
              <a:t>2</a:t>
            </a:r>
          </a:p>
        </p:txBody>
      </p:sp>
      <p:sp>
        <p:nvSpPr>
          <p:cNvPr id="21" name="CasellaDiTesto 20">
            <a:extLst>
              <a:ext uri="{FF2B5EF4-FFF2-40B4-BE49-F238E27FC236}">
                <a16:creationId xmlns:a16="http://schemas.microsoft.com/office/drawing/2014/main" id="{7DCED5FB-F06A-4287-9D7D-579CF4C732B1}"/>
              </a:ext>
            </a:extLst>
          </p:cNvPr>
          <p:cNvSpPr txBox="1"/>
          <p:nvPr/>
        </p:nvSpPr>
        <p:spPr>
          <a:xfrm>
            <a:off x="9168319" y="5045732"/>
            <a:ext cx="230221" cy="369332"/>
          </a:xfrm>
          <a:prstGeom prst="rect">
            <a:avLst/>
          </a:prstGeom>
          <a:noFill/>
        </p:spPr>
        <p:txBody>
          <a:bodyPr wrap="square">
            <a:spAutoFit/>
          </a:bodyPr>
          <a:lstStyle/>
          <a:p>
            <a:r>
              <a:rPr lang="en-US" sz="1800" dirty="0"/>
              <a:t>1</a:t>
            </a:r>
          </a:p>
        </p:txBody>
      </p:sp>
    </p:spTree>
    <p:extLst>
      <p:ext uri="{BB962C8B-B14F-4D97-AF65-F5344CB8AC3E}">
        <p14:creationId xmlns:p14="http://schemas.microsoft.com/office/powerpoint/2010/main" val="2894899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84963209-65F0-4DC7-8E05-AEA03E17129B}"/>
              </a:ext>
            </a:extLst>
          </p:cNvPr>
          <p:cNvPicPr>
            <a:picLocks noChangeAspect="1"/>
          </p:cNvPicPr>
          <p:nvPr/>
        </p:nvPicPr>
        <p:blipFill>
          <a:blip r:embed="rId2"/>
          <a:stretch>
            <a:fillRect/>
          </a:stretch>
        </p:blipFill>
        <p:spPr>
          <a:xfrm>
            <a:off x="3944662" y="2014571"/>
            <a:ext cx="8082490"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1200329"/>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You can see now that all our changes have been applied and are displayed on our map canvas.</a:t>
            </a:r>
          </a:p>
          <a:p>
            <a:endParaRPr lang="en-US" dirty="0">
              <a:latin typeface="Palatino Linotype" panose="02040502050505030304" pitchFamily="18" charset="0"/>
            </a:endParaRPr>
          </a:p>
          <a:p>
            <a:r>
              <a:rPr lang="en-US" dirty="0">
                <a:latin typeface="Palatino Linotype" panose="02040502050505030304" pitchFamily="18" charset="0"/>
              </a:rPr>
              <a:t>We can do the same things to our </a:t>
            </a:r>
            <a:r>
              <a:rPr lang="en-US" b="1" dirty="0">
                <a:latin typeface="Palatino Linotype" panose="02040502050505030304" pitchFamily="18" charset="0"/>
              </a:rPr>
              <a:t>roads</a:t>
            </a:r>
            <a:r>
              <a:rPr lang="en-US" dirty="0">
                <a:latin typeface="Palatino Linotype" panose="02040502050505030304" pitchFamily="18" charset="0"/>
              </a:rPr>
              <a:t>, so that they contrast better with the grey background.</a:t>
            </a: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4740612" y="2859932"/>
            <a:ext cx="343711"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665FE535-F9ED-4C5B-8664-B088734D37E0}"/>
              </a:ext>
            </a:extLst>
          </p:cNvPr>
          <p:cNvSpPr txBox="1"/>
          <p:nvPr/>
        </p:nvSpPr>
        <p:spPr>
          <a:xfrm>
            <a:off x="5021093" y="2675266"/>
            <a:ext cx="1366737" cy="369332"/>
          </a:xfrm>
          <a:prstGeom prst="rect">
            <a:avLst/>
          </a:prstGeom>
          <a:noFill/>
        </p:spPr>
        <p:txBody>
          <a:bodyPr wrap="square">
            <a:spAutoFit/>
          </a:bodyPr>
          <a:lstStyle/>
          <a:p>
            <a:r>
              <a:rPr lang="en-US" sz="1800" dirty="0"/>
              <a:t>Double-click</a:t>
            </a:r>
          </a:p>
        </p:txBody>
      </p:sp>
      <p:sp>
        <p:nvSpPr>
          <p:cNvPr id="15" name="CasellaDiTesto 14">
            <a:extLst>
              <a:ext uri="{FF2B5EF4-FFF2-40B4-BE49-F238E27FC236}">
                <a16:creationId xmlns:a16="http://schemas.microsoft.com/office/drawing/2014/main" id="{A92DD86B-0C57-4B65-A749-606650D31197}"/>
              </a:ext>
            </a:extLst>
          </p:cNvPr>
          <p:cNvSpPr txBox="1"/>
          <p:nvPr/>
        </p:nvSpPr>
        <p:spPr>
          <a:xfrm>
            <a:off x="392350" y="2270877"/>
            <a:ext cx="3193914" cy="1477328"/>
          </a:xfrm>
          <a:prstGeom prst="rect">
            <a:avLst/>
          </a:prstGeom>
          <a:noFill/>
        </p:spPr>
        <p:txBody>
          <a:bodyPr wrap="square">
            <a:spAutoFit/>
          </a:bodyPr>
          <a:lstStyle/>
          <a:p>
            <a:r>
              <a:rPr lang="en-US" dirty="0">
                <a:latin typeface="Palatino Linotype" panose="02040502050505030304" pitchFamily="18" charset="0"/>
              </a:rPr>
              <a:t>To open the Layer Properties panel in a faster way, instead of right-clicking, we can </a:t>
            </a:r>
            <a:r>
              <a:rPr lang="en-US" b="1" u="sng" dirty="0">
                <a:latin typeface="Palatino Linotype" panose="02040502050505030304" pitchFamily="18" charset="0"/>
              </a:rPr>
              <a:t>double-click</a:t>
            </a:r>
            <a:r>
              <a:rPr lang="en-US" dirty="0">
                <a:latin typeface="Palatino Linotype" panose="02040502050505030304" pitchFamily="18" charset="0"/>
              </a:rPr>
              <a:t> on the layer name in the layers panel. </a:t>
            </a:r>
          </a:p>
        </p:txBody>
      </p:sp>
    </p:spTree>
    <p:extLst>
      <p:ext uri="{BB962C8B-B14F-4D97-AF65-F5344CB8AC3E}">
        <p14:creationId xmlns:p14="http://schemas.microsoft.com/office/powerpoint/2010/main" val="1309615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00A9DB4-1736-4F63-BE18-16F4B30A8E20}"/>
              </a:ext>
            </a:extLst>
          </p:cNvPr>
          <p:cNvPicPr>
            <a:picLocks noChangeAspect="1"/>
          </p:cNvPicPr>
          <p:nvPr/>
        </p:nvPicPr>
        <p:blipFill>
          <a:blip r:embed="rId2"/>
          <a:stretch>
            <a:fillRect/>
          </a:stretch>
        </p:blipFill>
        <p:spPr>
          <a:xfrm>
            <a:off x="3944662" y="2014570"/>
            <a:ext cx="8100515" cy="4381311"/>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031325"/>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We can change the </a:t>
            </a:r>
            <a:r>
              <a:rPr lang="en-US" dirty="0" err="1">
                <a:latin typeface="Palatino Linotype" panose="02040502050505030304" pitchFamily="18" charset="0"/>
              </a:rPr>
              <a:t>colour</a:t>
            </a:r>
            <a:r>
              <a:rPr lang="en-US" dirty="0">
                <a:latin typeface="Palatino Linotype" panose="02040502050505030304" pitchFamily="18" charset="0"/>
              </a:rPr>
              <a:t> of the roads in the same way we did with the boundaries. Click on the </a:t>
            </a:r>
            <a:r>
              <a:rPr lang="en-US" dirty="0" err="1">
                <a:latin typeface="Palatino Linotype" panose="02040502050505030304" pitchFamily="18" charset="0"/>
              </a:rPr>
              <a:t>colour</a:t>
            </a:r>
            <a:r>
              <a:rPr lang="en-US" dirty="0">
                <a:latin typeface="Palatino Linotype" panose="02040502050505030304" pitchFamily="18" charset="0"/>
              </a:rPr>
              <a:t> bar to open the “</a:t>
            </a:r>
            <a:r>
              <a:rPr lang="en-US" b="1" dirty="0">
                <a:latin typeface="Palatino Linotype" panose="02040502050505030304" pitchFamily="18" charset="0"/>
              </a:rPr>
              <a:t>Select Color”</a:t>
            </a:r>
            <a:r>
              <a:rPr lang="en-US" dirty="0">
                <a:latin typeface="Palatino Linotype" panose="02040502050505030304" pitchFamily="18" charset="0"/>
              </a:rPr>
              <a:t> window, and then select a color that fits well for you, in this case I will choose a black color to improve contrast.</a:t>
            </a:r>
          </a:p>
          <a:p>
            <a:endParaRPr lang="en-US" dirty="0">
              <a:latin typeface="Palatino Linotype" panose="02040502050505030304" pitchFamily="18" charset="0"/>
            </a:endParaRPr>
          </a:p>
          <a:p>
            <a:r>
              <a:rPr lang="en-US" dirty="0">
                <a:latin typeface="Palatino Linotype" panose="02040502050505030304" pitchFamily="18" charset="0"/>
              </a:rPr>
              <a:t>After selecting the </a:t>
            </a:r>
            <a:r>
              <a:rPr lang="en-US" dirty="0" err="1">
                <a:latin typeface="Palatino Linotype" panose="02040502050505030304" pitchFamily="18" charset="0"/>
              </a:rPr>
              <a:t>colour</a:t>
            </a:r>
            <a:r>
              <a:rPr lang="en-US" dirty="0">
                <a:latin typeface="Palatino Linotype" panose="02040502050505030304" pitchFamily="18" charset="0"/>
              </a:rPr>
              <a:t>, as before, click </a:t>
            </a:r>
            <a:r>
              <a:rPr lang="en-US" b="1" dirty="0">
                <a:latin typeface="Palatino Linotype" panose="02040502050505030304" pitchFamily="18" charset="0"/>
              </a:rPr>
              <a:t>OK</a:t>
            </a:r>
            <a:r>
              <a:rPr lang="en-US" dirty="0">
                <a:latin typeface="Palatino Linotype" panose="02040502050505030304" pitchFamily="18" charset="0"/>
              </a:rPr>
              <a:t> to close the </a:t>
            </a:r>
            <a:r>
              <a:rPr lang="en-US" b="1" dirty="0">
                <a:latin typeface="Palatino Linotype" panose="02040502050505030304" pitchFamily="18" charset="0"/>
              </a:rPr>
              <a:t>Select Color w</a:t>
            </a:r>
            <a:r>
              <a:rPr lang="en-US" dirty="0">
                <a:latin typeface="Palatino Linotype" panose="02040502050505030304" pitchFamily="18" charset="0"/>
              </a:rPr>
              <a:t>indow, and then click </a:t>
            </a:r>
            <a:r>
              <a:rPr lang="en-US" b="1" dirty="0">
                <a:latin typeface="Palatino Linotype" panose="02040502050505030304" pitchFamily="18" charset="0"/>
              </a:rPr>
              <a:t>Apply</a:t>
            </a:r>
            <a:r>
              <a:rPr lang="en-US" dirty="0">
                <a:latin typeface="Palatino Linotype" panose="02040502050505030304" pitchFamily="18" charset="0"/>
              </a:rPr>
              <a:t>. </a:t>
            </a:r>
          </a:p>
          <a:p>
            <a:endParaRPr lang="en-US"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7626485" y="3372255"/>
            <a:ext cx="285345" cy="2594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4714D5EB-171F-44B9-93C3-60B56AF79AF1}"/>
              </a:ext>
            </a:extLst>
          </p:cNvPr>
          <p:cNvSpPr txBox="1"/>
          <p:nvPr/>
        </p:nvSpPr>
        <p:spPr>
          <a:xfrm>
            <a:off x="7814553" y="3058047"/>
            <a:ext cx="361545" cy="369332"/>
          </a:xfrm>
          <a:prstGeom prst="rect">
            <a:avLst/>
          </a:prstGeom>
          <a:noFill/>
        </p:spPr>
        <p:txBody>
          <a:bodyPr wrap="square">
            <a:spAutoFit/>
          </a:bodyPr>
          <a:lstStyle/>
          <a:p>
            <a:r>
              <a:rPr lang="en-US" sz="1800" dirty="0"/>
              <a:t>1</a:t>
            </a:r>
          </a:p>
        </p:txBody>
      </p:sp>
      <p:sp>
        <p:nvSpPr>
          <p:cNvPr id="13" name="CasellaDiTesto 12">
            <a:extLst>
              <a:ext uri="{FF2B5EF4-FFF2-40B4-BE49-F238E27FC236}">
                <a16:creationId xmlns:a16="http://schemas.microsoft.com/office/drawing/2014/main" id="{81A3A64D-C4EE-4CBC-8E3C-9CBEB0C5EC0A}"/>
              </a:ext>
            </a:extLst>
          </p:cNvPr>
          <p:cNvSpPr txBox="1"/>
          <p:nvPr/>
        </p:nvSpPr>
        <p:spPr>
          <a:xfrm>
            <a:off x="8763000" y="4385193"/>
            <a:ext cx="361545" cy="369332"/>
          </a:xfrm>
          <a:prstGeom prst="rect">
            <a:avLst/>
          </a:prstGeom>
          <a:noFill/>
        </p:spPr>
        <p:txBody>
          <a:bodyPr wrap="square">
            <a:spAutoFit/>
          </a:bodyPr>
          <a:lstStyle/>
          <a:p>
            <a:r>
              <a:rPr lang="en-US" sz="1800" dirty="0"/>
              <a:t>2</a:t>
            </a:r>
          </a:p>
        </p:txBody>
      </p:sp>
      <p:cxnSp>
        <p:nvCxnSpPr>
          <p:cNvPr id="14" name="Connettore 2 13">
            <a:extLst>
              <a:ext uri="{FF2B5EF4-FFF2-40B4-BE49-F238E27FC236}">
                <a16:creationId xmlns:a16="http://schemas.microsoft.com/office/drawing/2014/main" id="{4ED34EBF-885A-4CD9-BBC2-A4F38081E5E9}"/>
              </a:ext>
            </a:extLst>
          </p:cNvPr>
          <p:cNvCxnSpPr>
            <a:cxnSpLocks/>
          </p:cNvCxnSpPr>
          <p:nvPr/>
        </p:nvCxnSpPr>
        <p:spPr>
          <a:xfrm flipV="1">
            <a:off x="8686800" y="5510352"/>
            <a:ext cx="437745" cy="39109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ttore 2 16">
            <a:extLst>
              <a:ext uri="{FF2B5EF4-FFF2-40B4-BE49-F238E27FC236}">
                <a16:creationId xmlns:a16="http://schemas.microsoft.com/office/drawing/2014/main" id="{DCDAF0FE-AD8C-47A4-A857-F856DB28B398}"/>
              </a:ext>
            </a:extLst>
          </p:cNvPr>
          <p:cNvCxnSpPr>
            <a:cxnSpLocks/>
          </p:cNvCxnSpPr>
          <p:nvPr/>
        </p:nvCxnSpPr>
        <p:spPr>
          <a:xfrm flipH="1">
            <a:off x="9740630" y="5194570"/>
            <a:ext cx="285345" cy="2594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0675A751-435B-4C79-AE80-91FA1F8DD2CA}"/>
              </a:ext>
            </a:extLst>
          </p:cNvPr>
          <p:cNvCxnSpPr>
            <a:cxnSpLocks/>
          </p:cNvCxnSpPr>
          <p:nvPr/>
        </p:nvCxnSpPr>
        <p:spPr>
          <a:xfrm flipH="1">
            <a:off x="8544128" y="4624823"/>
            <a:ext cx="285345" cy="2594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8457D14-DCED-4971-8DC4-351BEC39C95F}"/>
              </a:ext>
            </a:extLst>
          </p:cNvPr>
          <p:cNvSpPr txBox="1"/>
          <p:nvPr/>
        </p:nvSpPr>
        <p:spPr>
          <a:xfrm>
            <a:off x="9959502" y="4954940"/>
            <a:ext cx="361545" cy="369332"/>
          </a:xfrm>
          <a:prstGeom prst="rect">
            <a:avLst/>
          </a:prstGeom>
          <a:noFill/>
        </p:spPr>
        <p:txBody>
          <a:bodyPr wrap="square">
            <a:spAutoFit/>
          </a:bodyPr>
          <a:lstStyle/>
          <a:p>
            <a:r>
              <a:rPr lang="en-US" sz="1800" dirty="0"/>
              <a:t>3</a:t>
            </a:r>
          </a:p>
        </p:txBody>
      </p:sp>
      <p:sp>
        <p:nvSpPr>
          <p:cNvPr id="21" name="CasellaDiTesto 20">
            <a:extLst>
              <a:ext uri="{FF2B5EF4-FFF2-40B4-BE49-F238E27FC236}">
                <a16:creationId xmlns:a16="http://schemas.microsoft.com/office/drawing/2014/main" id="{1A9B3D47-E194-411E-A8C6-6A04120A9156}"/>
              </a:ext>
            </a:extLst>
          </p:cNvPr>
          <p:cNvSpPr txBox="1"/>
          <p:nvPr/>
        </p:nvSpPr>
        <p:spPr>
          <a:xfrm>
            <a:off x="8467928" y="5705899"/>
            <a:ext cx="361545" cy="369332"/>
          </a:xfrm>
          <a:prstGeom prst="rect">
            <a:avLst/>
          </a:prstGeom>
          <a:noFill/>
        </p:spPr>
        <p:txBody>
          <a:bodyPr wrap="square">
            <a:spAutoFit/>
          </a:bodyPr>
          <a:lstStyle/>
          <a:p>
            <a:r>
              <a:rPr lang="en-US" sz="1800" dirty="0"/>
              <a:t>4</a:t>
            </a:r>
          </a:p>
        </p:txBody>
      </p:sp>
      <p:sp>
        <p:nvSpPr>
          <p:cNvPr id="22" name="CasellaDiTesto 21">
            <a:extLst>
              <a:ext uri="{FF2B5EF4-FFF2-40B4-BE49-F238E27FC236}">
                <a16:creationId xmlns:a16="http://schemas.microsoft.com/office/drawing/2014/main" id="{EBCBAA2C-6DC0-4A0F-BC2E-C59CE76EF3B3}"/>
              </a:ext>
            </a:extLst>
          </p:cNvPr>
          <p:cNvSpPr txBox="1"/>
          <p:nvPr/>
        </p:nvSpPr>
        <p:spPr>
          <a:xfrm>
            <a:off x="338742" y="2479533"/>
            <a:ext cx="3059454" cy="646331"/>
          </a:xfrm>
          <a:prstGeom prst="rect">
            <a:avLst/>
          </a:prstGeom>
          <a:noFill/>
        </p:spPr>
        <p:txBody>
          <a:bodyPr wrap="square">
            <a:spAutoFit/>
          </a:bodyPr>
          <a:lstStyle/>
          <a:p>
            <a:r>
              <a:rPr lang="en-US" dirty="0">
                <a:latin typeface="Palatino Linotype" panose="02040502050505030304" pitchFamily="18" charset="0"/>
              </a:rPr>
              <a:t>After that, close the Layer Properties by clicking </a:t>
            </a:r>
            <a:r>
              <a:rPr lang="en-US" b="1" dirty="0">
                <a:latin typeface="Palatino Linotype" panose="02040502050505030304" pitchFamily="18" charset="0"/>
              </a:rPr>
              <a:t>OK</a:t>
            </a:r>
            <a:r>
              <a:rPr lang="en-US" dirty="0">
                <a:latin typeface="Palatino Linotype" panose="02040502050505030304" pitchFamily="18" charset="0"/>
              </a:rPr>
              <a:t>.</a:t>
            </a:r>
          </a:p>
        </p:txBody>
      </p:sp>
    </p:spTree>
    <p:extLst>
      <p:ext uri="{BB962C8B-B14F-4D97-AF65-F5344CB8AC3E}">
        <p14:creationId xmlns:p14="http://schemas.microsoft.com/office/powerpoint/2010/main" val="929763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2148CC2F-35FA-41E5-A5A4-C17CC8EE2DF4}"/>
              </a:ext>
            </a:extLst>
          </p:cNvPr>
          <p:cNvPicPr>
            <a:picLocks noChangeAspect="1"/>
          </p:cNvPicPr>
          <p:nvPr/>
        </p:nvPicPr>
        <p:blipFill>
          <a:blip r:embed="rId2"/>
          <a:stretch>
            <a:fillRect/>
          </a:stretch>
        </p:blipFill>
        <p:spPr>
          <a:xfrm>
            <a:off x="3944661" y="2014570"/>
            <a:ext cx="8100515" cy="4397422"/>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031325"/>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Just to be sure, save your project (click on the floppy disk symbol on the top left of the toolbar).</a:t>
            </a:r>
          </a:p>
          <a:p>
            <a:endParaRPr lang="en-US" dirty="0">
              <a:latin typeface="Palatino Linotype" panose="02040502050505030304" pitchFamily="18" charset="0"/>
            </a:endParaRPr>
          </a:p>
          <a:p>
            <a:r>
              <a:rPr lang="en-US" dirty="0">
                <a:latin typeface="Palatino Linotype" panose="02040502050505030304" pitchFamily="18" charset="0"/>
              </a:rPr>
              <a:t>Another thing that we can do to improve readability, is to change the </a:t>
            </a:r>
            <a:r>
              <a:rPr lang="en-US" b="1" u="sng" dirty="0">
                <a:latin typeface="Palatino Linotype" panose="02040502050505030304" pitchFamily="18" charset="0"/>
              </a:rPr>
              <a:t>shape</a:t>
            </a:r>
            <a:r>
              <a:rPr lang="en-US" dirty="0">
                <a:latin typeface="Palatino Linotype" panose="02040502050505030304" pitchFamily="18" charset="0"/>
              </a:rPr>
              <a:t> of a layer, so that is not a generic set of points, but it is immediately recognizable at first sight (this might be useful for example  when you have a lot of layers to distinguish).</a:t>
            </a:r>
          </a:p>
          <a:p>
            <a:endParaRPr lang="en-US"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4688733" y="2954530"/>
            <a:ext cx="4734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4714D5EB-171F-44B9-93C3-60B56AF79AF1}"/>
              </a:ext>
            </a:extLst>
          </p:cNvPr>
          <p:cNvSpPr txBox="1"/>
          <p:nvPr/>
        </p:nvSpPr>
        <p:spPr>
          <a:xfrm>
            <a:off x="5084325" y="2769864"/>
            <a:ext cx="1682791" cy="369332"/>
          </a:xfrm>
          <a:prstGeom prst="rect">
            <a:avLst/>
          </a:prstGeom>
          <a:noFill/>
        </p:spPr>
        <p:txBody>
          <a:bodyPr wrap="square">
            <a:spAutoFit/>
          </a:bodyPr>
          <a:lstStyle/>
          <a:p>
            <a:r>
              <a:rPr lang="en-US" sz="1800" dirty="0"/>
              <a:t>Double-Click</a:t>
            </a:r>
          </a:p>
        </p:txBody>
      </p:sp>
      <p:sp>
        <p:nvSpPr>
          <p:cNvPr id="22" name="CasellaDiTesto 21">
            <a:extLst>
              <a:ext uri="{FF2B5EF4-FFF2-40B4-BE49-F238E27FC236}">
                <a16:creationId xmlns:a16="http://schemas.microsoft.com/office/drawing/2014/main" id="{EBCBAA2C-6DC0-4A0F-BC2E-C59CE76EF3B3}"/>
              </a:ext>
            </a:extLst>
          </p:cNvPr>
          <p:cNvSpPr txBox="1"/>
          <p:nvPr/>
        </p:nvSpPr>
        <p:spPr>
          <a:xfrm>
            <a:off x="338742" y="2479533"/>
            <a:ext cx="3351284" cy="646331"/>
          </a:xfrm>
          <a:prstGeom prst="rect">
            <a:avLst/>
          </a:prstGeom>
          <a:noFill/>
        </p:spPr>
        <p:txBody>
          <a:bodyPr wrap="square">
            <a:spAutoFit/>
          </a:bodyPr>
          <a:lstStyle/>
          <a:p>
            <a:r>
              <a:rPr lang="en-US" b="1" dirty="0">
                <a:latin typeface="Palatino Linotype" panose="02040502050505030304" pitchFamily="18" charset="0"/>
              </a:rPr>
              <a:t>Double-click on the forts layer </a:t>
            </a:r>
            <a:r>
              <a:rPr lang="en-US" dirty="0">
                <a:latin typeface="Palatino Linotype" panose="02040502050505030304" pitchFamily="18" charset="0"/>
              </a:rPr>
              <a:t>in the Layers Panel</a:t>
            </a:r>
            <a:r>
              <a:rPr lang="en-US" b="1" dirty="0">
                <a:latin typeface="Palatino Linotype" panose="02040502050505030304" pitchFamily="18" charset="0"/>
              </a:rPr>
              <a:t>.</a:t>
            </a:r>
          </a:p>
        </p:txBody>
      </p:sp>
    </p:spTree>
    <p:extLst>
      <p:ext uri="{BB962C8B-B14F-4D97-AF65-F5344CB8AC3E}">
        <p14:creationId xmlns:p14="http://schemas.microsoft.com/office/powerpoint/2010/main" val="2462369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EDEE902-00F4-43A7-BF8B-464CCF4C1F03}"/>
              </a:ext>
            </a:extLst>
          </p:cNvPr>
          <p:cNvPicPr>
            <a:picLocks noChangeAspect="1"/>
          </p:cNvPicPr>
          <p:nvPr/>
        </p:nvPicPr>
        <p:blipFill>
          <a:blip r:embed="rId2"/>
          <a:stretch>
            <a:fillRect/>
          </a:stretch>
        </p:blipFill>
        <p:spPr>
          <a:xfrm>
            <a:off x="3944661" y="2014570"/>
            <a:ext cx="8099511" cy="4397422"/>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Working with Vectors – Change Layer Symbology</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338742" y="219253"/>
            <a:ext cx="11016679" cy="2308324"/>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In the Layer Properties window, we don’t want to change color now, but you can see that at the very bottom there is a panel with different symbols inside it. </a:t>
            </a:r>
          </a:p>
          <a:p>
            <a:endParaRPr lang="en-US" dirty="0">
              <a:latin typeface="Palatino Linotype" panose="02040502050505030304" pitchFamily="18" charset="0"/>
            </a:endParaRPr>
          </a:p>
          <a:p>
            <a:r>
              <a:rPr lang="en-US" dirty="0">
                <a:latin typeface="Palatino Linotype" panose="02040502050505030304" pitchFamily="18" charset="0"/>
              </a:rPr>
              <a:t>We can scroll down in this panel and select a for example the small square shape called “</a:t>
            </a:r>
            <a:r>
              <a:rPr lang="en-US" b="1" dirty="0">
                <a:latin typeface="Palatino Linotype" panose="02040502050505030304" pitchFamily="18" charset="0"/>
              </a:rPr>
              <a:t>triangle red</a:t>
            </a:r>
            <a:r>
              <a:rPr lang="en-US" dirty="0">
                <a:latin typeface="Palatino Linotype" panose="02040502050505030304" pitchFamily="18" charset="0"/>
              </a:rPr>
              <a:t>” at the bottom of the panel.</a:t>
            </a:r>
          </a:p>
          <a:p>
            <a:endParaRPr lang="en-US" dirty="0">
              <a:latin typeface="Palatino Linotype" panose="02040502050505030304" pitchFamily="18" charset="0"/>
            </a:endParaRPr>
          </a:p>
          <a:p>
            <a:endParaRPr lang="en-US"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70B4BA09-6D56-4620-88A3-8EF153483233}"/>
              </a:ext>
            </a:extLst>
          </p:cNvPr>
          <p:cNvCxnSpPr>
            <a:cxnSpLocks/>
          </p:cNvCxnSpPr>
          <p:nvPr/>
        </p:nvCxnSpPr>
        <p:spPr>
          <a:xfrm flipH="1">
            <a:off x="8754894" y="4835211"/>
            <a:ext cx="4734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4714D5EB-171F-44B9-93C3-60B56AF79AF1}"/>
              </a:ext>
            </a:extLst>
          </p:cNvPr>
          <p:cNvSpPr txBox="1"/>
          <p:nvPr/>
        </p:nvSpPr>
        <p:spPr>
          <a:xfrm>
            <a:off x="9170041" y="4627738"/>
            <a:ext cx="356679" cy="369332"/>
          </a:xfrm>
          <a:prstGeom prst="rect">
            <a:avLst/>
          </a:prstGeom>
          <a:noFill/>
        </p:spPr>
        <p:txBody>
          <a:bodyPr wrap="square">
            <a:spAutoFit/>
          </a:bodyPr>
          <a:lstStyle/>
          <a:p>
            <a:r>
              <a:rPr lang="en-US" sz="1800" dirty="0"/>
              <a:t>1</a:t>
            </a:r>
          </a:p>
        </p:txBody>
      </p:sp>
      <p:sp>
        <p:nvSpPr>
          <p:cNvPr id="9" name="CasellaDiTesto 8">
            <a:extLst>
              <a:ext uri="{FF2B5EF4-FFF2-40B4-BE49-F238E27FC236}">
                <a16:creationId xmlns:a16="http://schemas.microsoft.com/office/drawing/2014/main" id="{5D5479C8-DA46-4EB4-857E-E81D4B970BDB}"/>
              </a:ext>
            </a:extLst>
          </p:cNvPr>
          <p:cNvSpPr txBox="1"/>
          <p:nvPr/>
        </p:nvSpPr>
        <p:spPr>
          <a:xfrm>
            <a:off x="333871" y="4469784"/>
            <a:ext cx="3370739" cy="646331"/>
          </a:xfrm>
          <a:prstGeom prst="rect">
            <a:avLst/>
          </a:prstGeom>
          <a:noFill/>
        </p:spPr>
        <p:txBody>
          <a:bodyPr wrap="square">
            <a:spAutoFit/>
          </a:bodyPr>
          <a:lstStyle/>
          <a:p>
            <a:r>
              <a:rPr lang="en-US" dirty="0">
                <a:latin typeface="Palatino Linotype" panose="02040502050505030304" pitchFamily="18" charset="0"/>
              </a:rPr>
              <a:t>We can now click apply and OK to close the window.</a:t>
            </a:r>
          </a:p>
        </p:txBody>
      </p:sp>
      <p:sp>
        <p:nvSpPr>
          <p:cNvPr id="13" name="CasellaDiTesto 12">
            <a:extLst>
              <a:ext uri="{FF2B5EF4-FFF2-40B4-BE49-F238E27FC236}">
                <a16:creationId xmlns:a16="http://schemas.microsoft.com/office/drawing/2014/main" id="{12BD0F65-4DCF-4286-ABB2-398648C854E5}"/>
              </a:ext>
            </a:extLst>
          </p:cNvPr>
          <p:cNvSpPr txBox="1"/>
          <p:nvPr/>
        </p:nvSpPr>
        <p:spPr>
          <a:xfrm>
            <a:off x="333872" y="2146665"/>
            <a:ext cx="3370739" cy="2031325"/>
          </a:xfrm>
          <a:prstGeom prst="rect">
            <a:avLst/>
          </a:prstGeom>
          <a:noFill/>
        </p:spPr>
        <p:txBody>
          <a:bodyPr wrap="square">
            <a:spAutoFit/>
          </a:bodyPr>
          <a:lstStyle/>
          <a:p>
            <a:r>
              <a:rPr lang="en-US" dirty="0">
                <a:latin typeface="Palatino Linotype" panose="02040502050505030304" pitchFamily="18" charset="0"/>
              </a:rPr>
              <a:t>We should also change the size of the symbol so that it is not too big, and it does cover other features too much.</a:t>
            </a:r>
          </a:p>
          <a:p>
            <a:r>
              <a:rPr lang="en-US" dirty="0">
                <a:latin typeface="Palatino Linotype" panose="02040502050505030304" pitchFamily="18" charset="0"/>
              </a:rPr>
              <a:t>To do that, change the value in the “</a:t>
            </a:r>
            <a:r>
              <a:rPr lang="en-US" b="1" dirty="0">
                <a:latin typeface="Palatino Linotype" panose="02040502050505030304" pitchFamily="18" charset="0"/>
              </a:rPr>
              <a:t>Size</a:t>
            </a:r>
            <a:r>
              <a:rPr lang="en-US" dirty="0">
                <a:latin typeface="Palatino Linotype" panose="02040502050505030304" pitchFamily="18" charset="0"/>
              </a:rPr>
              <a:t>” box, right under the </a:t>
            </a:r>
            <a:r>
              <a:rPr lang="en-US" dirty="0" err="1">
                <a:latin typeface="Palatino Linotype" panose="02040502050505030304" pitchFamily="18" charset="0"/>
              </a:rPr>
              <a:t>colour</a:t>
            </a:r>
            <a:r>
              <a:rPr lang="en-US" dirty="0">
                <a:latin typeface="Palatino Linotype" panose="02040502050505030304" pitchFamily="18" charset="0"/>
              </a:rPr>
              <a:t> bar.</a:t>
            </a:r>
          </a:p>
        </p:txBody>
      </p:sp>
      <p:cxnSp>
        <p:nvCxnSpPr>
          <p:cNvPr id="14" name="Connettore 2 13">
            <a:extLst>
              <a:ext uri="{FF2B5EF4-FFF2-40B4-BE49-F238E27FC236}">
                <a16:creationId xmlns:a16="http://schemas.microsoft.com/office/drawing/2014/main" id="{820E621C-0F09-45CB-971D-99168BBBF649}"/>
              </a:ext>
            </a:extLst>
          </p:cNvPr>
          <p:cNvCxnSpPr>
            <a:cxnSpLocks/>
          </p:cNvCxnSpPr>
          <p:nvPr/>
        </p:nvCxnSpPr>
        <p:spPr>
          <a:xfrm>
            <a:off x="5773259" y="3519535"/>
            <a:ext cx="608086"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1C4046FD-7E49-4202-9113-64D9EC00F69B}"/>
              </a:ext>
            </a:extLst>
          </p:cNvPr>
          <p:cNvSpPr txBox="1"/>
          <p:nvPr/>
        </p:nvSpPr>
        <p:spPr>
          <a:xfrm>
            <a:off x="5533209" y="3314014"/>
            <a:ext cx="356679" cy="369332"/>
          </a:xfrm>
          <a:prstGeom prst="rect">
            <a:avLst/>
          </a:prstGeom>
          <a:noFill/>
        </p:spPr>
        <p:txBody>
          <a:bodyPr wrap="square">
            <a:spAutoFit/>
          </a:bodyPr>
          <a:lstStyle/>
          <a:p>
            <a:r>
              <a:rPr lang="en-US" sz="1800" dirty="0"/>
              <a:t>2</a:t>
            </a:r>
          </a:p>
        </p:txBody>
      </p:sp>
    </p:spTree>
    <p:extLst>
      <p:ext uri="{BB962C8B-B14F-4D97-AF65-F5344CB8AC3E}">
        <p14:creationId xmlns:p14="http://schemas.microsoft.com/office/powerpoint/2010/main" val="2593839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D30F552-B4CA-46A1-8497-A92E23DEB73A}"/>
              </a:ext>
            </a:extLst>
          </p:cNvPr>
          <p:cNvPicPr>
            <a:picLocks noChangeAspect="1"/>
          </p:cNvPicPr>
          <p:nvPr/>
        </p:nvPicPr>
        <p:blipFill>
          <a:blip r:embed="rId2"/>
          <a:stretch>
            <a:fillRect/>
          </a:stretch>
        </p:blipFill>
        <p:spPr>
          <a:xfrm>
            <a:off x="5651953" y="3274978"/>
            <a:ext cx="6397192" cy="3467754"/>
          </a:xfrm>
          <a:prstGeom prst="rect">
            <a:avLst/>
          </a:prstGeom>
          <a:ln>
            <a:solidFill>
              <a:schemeClr val="tx1"/>
            </a:solidFill>
          </a:ln>
        </p:spPr>
      </p:pic>
      <p:sp>
        <p:nvSpPr>
          <p:cNvPr id="10" name="CasellaDiTesto 9">
            <a:extLst>
              <a:ext uri="{FF2B5EF4-FFF2-40B4-BE49-F238E27FC236}">
                <a16:creationId xmlns:a16="http://schemas.microsoft.com/office/drawing/2014/main" id="{A0EB5F55-6D5E-4520-B404-E17BA2EB1D8C}"/>
              </a:ext>
            </a:extLst>
          </p:cNvPr>
          <p:cNvSpPr txBox="1"/>
          <p:nvPr/>
        </p:nvSpPr>
        <p:spPr>
          <a:xfrm>
            <a:off x="37385" y="0"/>
            <a:ext cx="6096000" cy="369332"/>
          </a:xfrm>
          <a:prstGeom prst="rect">
            <a:avLst/>
          </a:prstGeom>
          <a:noFill/>
        </p:spPr>
        <p:txBody>
          <a:bodyPr wrap="square">
            <a:spAutoFit/>
          </a:bodyPr>
          <a:lstStyle/>
          <a:p>
            <a:r>
              <a:rPr lang="en-GB" sz="1800" b="1" dirty="0">
                <a:latin typeface="Palatino Linotype" panose="02040502050505030304" pitchFamily="18" charset="0"/>
              </a:rPr>
              <a:t>Some Considerations</a:t>
            </a:r>
          </a:p>
        </p:txBody>
      </p:sp>
      <p:sp>
        <p:nvSpPr>
          <p:cNvPr id="11" name="CasellaDiTesto 10">
            <a:extLst>
              <a:ext uri="{FF2B5EF4-FFF2-40B4-BE49-F238E27FC236}">
                <a16:creationId xmlns:a16="http://schemas.microsoft.com/office/drawing/2014/main" id="{E5669F71-BA4F-4ED0-9C33-2D83530DF61F}"/>
              </a:ext>
            </a:extLst>
          </p:cNvPr>
          <p:cNvSpPr txBox="1"/>
          <p:nvPr/>
        </p:nvSpPr>
        <p:spPr>
          <a:xfrm>
            <a:off x="243192" y="184666"/>
            <a:ext cx="11016679" cy="3139321"/>
          </a:xfrm>
          <a:prstGeom prst="rect">
            <a:avLst/>
          </a:prstGeom>
          <a:noFill/>
        </p:spPr>
        <p:txBody>
          <a:bodyPr wrap="square" rtlCol="0">
            <a:spAutoFit/>
          </a:bodyPr>
          <a:lstStyle/>
          <a:p>
            <a:endParaRPr lang="en-US" dirty="0">
              <a:latin typeface="Palatino Linotype" panose="02040502050505030304" pitchFamily="18" charset="0"/>
            </a:endParaRPr>
          </a:p>
          <a:p>
            <a:r>
              <a:rPr lang="en-US" dirty="0">
                <a:latin typeface="Palatino Linotype" panose="02040502050505030304" pitchFamily="18" charset="0"/>
              </a:rPr>
              <a:t>We now have a more readable map. As you can see thanks to the fact that we have more than one information visible on the map, we can already make some observations. </a:t>
            </a:r>
          </a:p>
          <a:p>
            <a:endParaRPr lang="en-US" dirty="0">
              <a:latin typeface="Palatino Linotype" panose="02040502050505030304" pitchFamily="18" charset="0"/>
            </a:endParaRPr>
          </a:p>
          <a:p>
            <a:r>
              <a:rPr lang="en-US" dirty="0">
                <a:latin typeface="Palatino Linotype" panose="02040502050505030304" pitchFamily="18" charset="0"/>
              </a:rPr>
              <a:t>We can observe how the forts are located in a linear pattern along the roads, especially in the North and to the West. This observation can lead to further questions, were those very important road? What if there were important settlements along them that the forts were supposed to protect?</a:t>
            </a:r>
          </a:p>
          <a:p>
            <a:endParaRPr lang="en-US" dirty="0">
              <a:latin typeface="Palatino Linotype" panose="02040502050505030304" pitchFamily="18" charset="0"/>
            </a:endParaRPr>
          </a:p>
          <a:p>
            <a:endParaRPr lang="en-US" dirty="0">
              <a:latin typeface="Palatino Linotype" panose="02040502050505030304" pitchFamily="18" charset="0"/>
            </a:endParaRPr>
          </a:p>
          <a:p>
            <a:endParaRPr lang="en-US" dirty="0">
              <a:latin typeface="Palatino Linotype" panose="02040502050505030304" pitchFamily="18" charset="0"/>
            </a:endParaRPr>
          </a:p>
          <a:p>
            <a:endParaRPr lang="en-US" dirty="0">
              <a:latin typeface="Palatino Linotype" panose="02040502050505030304" pitchFamily="18" charset="0"/>
            </a:endParaRPr>
          </a:p>
        </p:txBody>
      </p:sp>
      <p:sp>
        <p:nvSpPr>
          <p:cNvPr id="14" name="CasellaDiTesto 13">
            <a:extLst>
              <a:ext uri="{FF2B5EF4-FFF2-40B4-BE49-F238E27FC236}">
                <a16:creationId xmlns:a16="http://schemas.microsoft.com/office/drawing/2014/main" id="{D146B264-1EAB-486D-880B-33D03D38DFD6}"/>
              </a:ext>
            </a:extLst>
          </p:cNvPr>
          <p:cNvSpPr txBox="1"/>
          <p:nvPr/>
        </p:nvSpPr>
        <p:spPr>
          <a:xfrm>
            <a:off x="243192" y="2398321"/>
            <a:ext cx="5346970" cy="4016484"/>
          </a:xfrm>
          <a:prstGeom prst="rect">
            <a:avLst/>
          </a:prstGeom>
          <a:noFill/>
        </p:spPr>
        <p:txBody>
          <a:bodyPr wrap="square">
            <a:spAutoFit/>
          </a:bodyPr>
          <a:lstStyle/>
          <a:p>
            <a:r>
              <a:rPr lang="en-US" sz="1700" dirty="0">
                <a:latin typeface="Palatino Linotype" panose="02040502050505030304" pitchFamily="18" charset="0"/>
              </a:rPr>
              <a:t>All these observation leads to one consideration about how useful GIS is and what its potential is when using it in archaeology. </a:t>
            </a:r>
          </a:p>
          <a:p>
            <a:r>
              <a:rPr lang="en-US" sz="1700" dirty="0">
                <a:latin typeface="Palatino Linotype" panose="02040502050505030304" pitchFamily="18" charset="0"/>
              </a:rPr>
              <a:t>Using GIS is an </a:t>
            </a:r>
            <a:r>
              <a:rPr lang="en-US" sz="1700" b="1" dirty="0">
                <a:latin typeface="Palatino Linotype" panose="02040502050505030304" pitchFamily="18" charset="0"/>
              </a:rPr>
              <a:t>exercise in observing and understanding the context</a:t>
            </a:r>
            <a:r>
              <a:rPr lang="en-US" sz="1700" dirty="0">
                <a:latin typeface="Palatino Linotype" panose="02040502050505030304" pitchFamily="18" charset="0"/>
              </a:rPr>
              <a:t>, and not only the single, specific data. For example, without roads, we could have only observed how the forts are distributed on the landscape. But this, while important and relevant, is generally not enough, </a:t>
            </a:r>
            <a:r>
              <a:rPr lang="en-US" sz="1700" b="1" dirty="0">
                <a:latin typeface="Palatino Linotype" panose="02040502050505030304" pitchFamily="18" charset="0"/>
              </a:rPr>
              <a:t>in order to understand the bigger picture we need to look at the context in which archaeological data are recorded</a:t>
            </a:r>
            <a:r>
              <a:rPr lang="en-US" sz="1700" dirty="0">
                <a:latin typeface="Palatino Linotype" panose="02040502050505030304" pitchFamily="18" charset="0"/>
              </a:rPr>
              <a:t>, especially if we are working at a regional/national scale.</a:t>
            </a:r>
          </a:p>
          <a:p>
            <a:endParaRPr lang="en-US" sz="1700" dirty="0">
              <a:latin typeface="Palatino Linotype" panose="02040502050505030304" pitchFamily="18" charset="0"/>
            </a:endParaRPr>
          </a:p>
          <a:p>
            <a:r>
              <a:rPr lang="en-US" sz="1700" dirty="0">
                <a:latin typeface="Palatino Linotype" panose="02040502050505030304" pitchFamily="18" charset="0"/>
              </a:rPr>
              <a:t>As you have seen, this is somewhat already possible just with a handful of data.</a:t>
            </a:r>
          </a:p>
        </p:txBody>
      </p:sp>
    </p:spTree>
    <p:extLst>
      <p:ext uri="{BB962C8B-B14F-4D97-AF65-F5344CB8AC3E}">
        <p14:creationId xmlns:p14="http://schemas.microsoft.com/office/powerpoint/2010/main" val="38154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609D34F-14C4-4BDE-86E1-99DE91CAF277}"/>
              </a:ext>
            </a:extLst>
          </p:cNvPr>
          <p:cNvPicPr>
            <a:picLocks noChangeAspect="1"/>
          </p:cNvPicPr>
          <p:nvPr/>
        </p:nvPicPr>
        <p:blipFill>
          <a:blip r:embed="rId2"/>
          <a:stretch>
            <a:fillRect/>
          </a:stretch>
        </p:blipFill>
        <p:spPr>
          <a:xfrm>
            <a:off x="1225694" y="1403667"/>
            <a:ext cx="9747049" cy="5283626"/>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flipH="1" flipV="1">
            <a:off x="1487904" y="1867499"/>
            <a:ext cx="564823" cy="1979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1225694" y="1716380"/>
            <a:ext cx="262210"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402085" y="400478"/>
            <a:ext cx="11478639" cy="923330"/>
          </a:xfrm>
          <a:prstGeom prst="rect">
            <a:avLst/>
          </a:prstGeom>
          <a:noFill/>
        </p:spPr>
        <p:txBody>
          <a:bodyPr wrap="square" rtlCol="0">
            <a:spAutoFit/>
          </a:bodyPr>
          <a:lstStyle/>
          <a:p>
            <a:r>
              <a:rPr lang="en-US" dirty="0">
                <a:latin typeface="Palatino Linotype" panose="02040502050505030304" pitchFamily="18" charset="0"/>
              </a:rPr>
              <a:t>As mentioned earlier, another common file type is </a:t>
            </a:r>
            <a:r>
              <a:rPr lang="en-US" b="1" dirty="0">
                <a:latin typeface="Palatino Linotype" panose="02040502050505030304" pitchFamily="18" charset="0"/>
              </a:rPr>
              <a:t>CSV (Comma Separated Value)</a:t>
            </a:r>
            <a:r>
              <a:rPr lang="en-US" dirty="0">
                <a:latin typeface="Palatino Linotype" panose="02040502050505030304" pitchFamily="18" charset="0"/>
              </a:rPr>
              <a:t>, these can be generated e.g. from an Excel file. We can load CSV files in QGIS by clicking again on </a:t>
            </a:r>
            <a:r>
              <a:rPr lang="en-US" b="1" dirty="0">
                <a:latin typeface="Palatino Linotype" panose="02040502050505030304" pitchFamily="18" charset="0"/>
              </a:rPr>
              <a:t>“Open Source Manager” </a:t>
            </a:r>
            <a:r>
              <a:rPr lang="en-US" dirty="0">
                <a:latin typeface="Palatino Linotype" panose="02040502050505030304" pitchFamily="18" charset="0"/>
              </a:rPr>
              <a:t>button on the top left, and then clicking on </a:t>
            </a:r>
            <a:r>
              <a:rPr lang="en-US" b="1" dirty="0">
                <a:latin typeface="Palatino Linotype" panose="02040502050505030304" pitchFamily="18" charset="0"/>
              </a:rPr>
              <a:t>“Delimited Text” </a:t>
            </a:r>
            <a:r>
              <a:rPr lang="en-US" dirty="0">
                <a:latin typeface="Palatino Linotype" panose="02040502050505030304" pitchFamily="18" charset="0"/>
              </a:rPr>
              <a:t>in the left toolbar of the new opened window.</a:t>
            </a:r>
            <a:endParaRPr lang="en-US" b="1"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a:off x="2645923" y="2976988"/>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FAB8965E-F700-4180-B5EA-E47C13B72772}"/>
              </a:ext>
            </a:extLst>
          </p:cNvPr>
          <p:cNvSpPr txBox="1"/>
          <p:nvPr/>
        </p:nvSpPr>
        <p:spPr>
          <a:xfrm>
            <a:off x="2052727" y="1883871"/>
            <a:ext cx="314337" cy="369332"/>
          </a:xfrm>
          <a:prstGeom prst="rect">
            <a:avLst/>
          </a:prstGeom>
          <a:noFill/>
        </p:spPr>
        <p:txBody>
          <a:bodyPr wrap="square">
            <a:spAutoFit/>
          </a:bodyPr>
          <a:lstStyle/>
          <a:p>
            <a:r>
              <a:rPr lang="en-US" dirty="0"/>
              <a:t>1</a:t>
            </a:r>
          </a:p>
        </p:txBody>
      </p:sp>
      <p:sp>
        <p:nvSpPr>
          <p:cNvPr id="21" name="CasellaDiTesto 20">
            <a:extLst>
              <a:ext uri="{FF2B5EF4-FFF2-40B4-BE49-F238E27FC236}">
                <a16:creationId xmlns:a16="http://schemas.microsoft.com/office/drawing/2014/main" id="{80029BD2-9AE2-4B4F-BF08-9ADF35C3A10C}"/>
              </a:ext>
            </a:extLst>
          </p:cNvPr>
          <p:cNvSpPr txBox="1"/>
          <p:nvPr/>
        </p:nvSpPr>
        <p:spPr>
          <a:xfrm>
            <a:off x="2367064" y="2792322"/>
            <a:ext cx="314337" cy="369332"/>
          </a:xfrm>
          <a:prstGeom prst="rect">
            <a:avLst/>
          </a:prstGeom>
          <a:noFill/>
        </p:spPr>
        <p:txBody>
          <a:bodyPr wrap="square">
            <a:spAutoFit/>
          </a:bodyPr>
          <a:lstStyle/>
          <a:p>
            <a:r>
              <a:rPr lang="en-US" dirty="0"/>
              <a:t>2</a:t>
            </a:r>
          </a:p>
        </p:txBody>
      </p:sp>
    </p:spTree>
    <p:extLst>
      <p:ext uri="{BB962C8B-B14F-4D97-AF65-F5344CB8AC3E}">
        <p14:creationId xmlns:p14="http://schemas.microsoft.com/office/powerpoint/2010/main" val="1165501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92CF34FB-9B85-44F4-B9F6-352C7582E413}"/>
              </a:ext>
            </a:extLst>
          </p:cNvPr>
          <p:cNvPicPr>
            <a:picLocks noChangeAspect="1"/>
          </p:cNvPicPr>
          <p:nvPr/>
        </p:nvPicPr>
        <p:blipFill>
          <a:blip r:embed="rId3"/>
          <a:stretch>
            <a:fillRect/>
          </a:stretch>
        </p:blipFill>
        <p:spPr>
          <a:xfrm>
            <a:off x="1225694" y="1415422"/>
            <a:ext cx="9740612" cy="5287761"/>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p:cNvCxnSpPr>
          <p:nvPr/>
        </p:nvCxnSpPr>
        <p:spPr>
          <a:xfrm flipH="1" flipV="1">
            <a:off x="8965232" y="2429742"/>
            <a:ext cx="564823" cy="19797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8703022" y="2278623"/>
            <a:ext cx="262210"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56680" y="671940"/>
            <a:ext cx="11478639" cy="646331"/>
          </a:xfrm>
          <a:prstGeom prst="rect">
            <a:avLst/>
          </a:prstGeom>
          <a:noFill/>
        </p:spPr>
        <p:txBody>
          <a:bodyPr wrap="square" rtlCol="0">
            <a:spAutoFit/>
          </a:bodyPr>
          <a:lstStyle/>
          <a:p>
            <a:r>
              <a:rPr lang="en-US" dirty="0">
                <a:latin typeface="Palatino Linotype" panose="02040502050505030304" pitchFamily="18" charset="0"/>
              </a:rPr>
              <a:t>Click the </a:t>
            </a:r>
            <a:r>
              <a:rPr lang="en-US" b="1" dirty="0">
                <a:latin typeface="Palatino Linotype" panose="02040502050505030304" pitchFamily="18" charset="0"/>
              </a:rPr>
              <a:t>three dots button </a:t>
            </a:r>
            <a:r>
              <a:rPr lang="en-US" dirty="0">
                <a:latin typeface="Palatino Linotype" panose="02040502050505030304" pitchFamily="18" charset="0"/>
              </a:rPr>
              <a:t>and browse to the same folder as the previous data. Select </a:t>
            </a:r>
            <a:r>
              <a:rPr lang="en-US" b="1" u="sng" dirty="0">
                <a:latin typeface="Palatino Linotype" panose="02040502050505030304" pitchFamily="18" charset="0"/>
              </a:rPr>
              <a:t>settlements.csv</a:t>
            </a:r>
            <a:r>
              <a:rPr lang="en-US" b="1" dirty="0">
                <a:latin typeface="Palatino Linotype" panose="02040502050505030304" pitchFamily="18" charset="0"/>
              </a:rPr>
              <a:t> </a:t>
            </a:r>
            <a:r>
              <a:rPr lang="en-US" dirty="0">
                <a:latin typeface="Palatino Linotype" panose="02040502050505030304" pitchFamily="18" charset="0"/>
              </a:rPr>
              <a:t>and click </a:t>
            </a:r>
            <a:r>
              <a:rPr lang="en-US" b="1" dirty="0">
                <a:latin typeface="Palatino Linotype" panose="02040502050505030304" pitchFamily="18" charset="0"/>
              </a:rPr>
              <a:t>“Open”</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a:off x="3527895" y="3022061"/>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FAB8965E-F700-4180-B5EA-E47C13B72772}"/>
              </a:ext>
            </a:extLst>
          </p:cNvPr>
          <p:cNvSpPr txBox="1"/>
          <p:nvPr/>
        </p:nvSpPr>
        <p:spPr>
          <a:xfrm>
            <a:off x="9477928" y="2446114"/>
            <a:ext cx="314337" cy="369332"/>
          </a:xfrm>
          <a:prstGeom prst="rect">
            <a:avLst/>
          </a:prstGeom>
          <a:noFill/>
        </p:spPr>
        <p:txBody>
          <a:bodyPr wrap="square">
            <a:spAutoFit/>
          </a:bodyPr>
          <a:lstStyle/>
          <a:p>
            <a:r>
              <a:rPr lang="en-US" dirty="0"/>
              <a:t>1</a:t>
            </a:r>
          </a:p>
        </p:txBody>
      </p:sp>
      <p:sp>
        <p:nvSpPr>
          <p:cNvPr id="21" name="CasellaDiTesto 20">
            <a:extLst>
              <a:ext uri="{FF2B5EF4-FFF2-40B4-BE49-F238E27FC236}">
                <a16:creationId xmlns:a16="http://schemas.microsoft.com/office/drawing/2014/main" id="{80029BD2-9AE2-4B4F-BF08-9ADF35C3A10C}"/>
              </a:ext>
            </a:extLst>
          </p:cNvPr>
          <p:cNvSpPr txBox="1"/>
          <p:nvPr/>
        </p:nvSpPr>
        <p:spPr>
          <a:xfrm>
            <a:off x="3325331" y="2837396"/>
            <a:ext cx="314337" cy="369332"/>
          </a:xfrm>
          <a:prstGeom prst="rect">
            <a:avLst/>
          </a:prstGeom>
          <a:noFill/>
        </p:spPr>
        <p:txBody>
          <a:bodyPr wrap="square">
            <a:spAutoFit/>
          </a:bodyPr>
          <a:lstStyle/>
          <a:p>
            <a:r>
              <a:rPr lang="en-US" dirty="0"/>
              <a:t>2</a:t>
            </a:r>
          </a:p>
        </p:txBody>
      </p:sp>
      <p:cxnSp>
        <p:nvCxnSpPr>
          <p:cNvPr id="12" name="Connettore 2 11">
            <a:extLst>
              <a:ext uri="{FF2B5EF4-FFF2-40B4-BE49-F238E27FC236}">
                <a16:creationId xmlns:a16="http://schemas.microsoft.com/office/drawing/2014/main" id="{629DAA53-15F2-4561-95C3-4E4B647185FB}"/>
              </a:ext>
            </a:extLst>
          </p:cNvPr>
          <p:cNvCxnSpPr>
            <a:cxnSpLocks/>
          </p:cNvCxnSpPr>
          <p:nvPr/>
        </p:nvCxnSpPr>
        <p:spPr>
          <a:xfrm flipV="1">
            <a:off x="6358970" y="5454455"/>
            <a:ext cx="523769" cy="26912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9FCB7327-A196-4E8D-B152-1FAECAB98756}"/>
              </a:ext>
            </a:extLst>
          </p:cNvPr>
          <p:cNvSpPr txBox="1"/>
          <p:nvPr/>
        </p:nvSpPr>
        <p:spPr>
          <a:xfrm>
            <a:off x="6154879" y="5538917"/>
            <a:ext cx="314337" cy="369332"/>
          </a:xfrm>
          <a:prstGeom prst="rect">
            <a:avLst/>
          </a:prstGeom>
          <a:noFill/>
        </p:spPr>
        <p:txBody>
          <a:bodyPr wrap="square">
            <a:spAutoFit/>
          </a:bodyPr>
          <a:lstStyle/>
          <a:p>
            <a:r>
              <a:rPr lang="en-US" dirty="0"/>
              <a:t>3</a:t>
            </a:r>
          </a:p>
        </p:txBody>
      </p:sp>
      <p:sp>
        <p:nvSpPr>
          <p:cNvPr id="15" name="Ovale 14">
            <a:extLst>
              <a:ext uri="{FF2B5EF4-FFF2-40B4-BE49-F238E27FC236}">
                <a16:creationId xmlns:a16="http://schemas.microsoft.com/office/drawing/2014/main" id="{31DA6455-6D8D-45C9-BED1-019695DAF9FF}"/>
              </a:ext>
            </a:extLst>
          </p:cNvPr>
          <p:cNvSpPr/>
          <p:nvPr/>
        </p:nvSpPr>
        <p:spPr>
          <a:xfrm>
            <a:off x="6824619" y="5302696"/>
            <a:ext cx="523769"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139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7E9C2E02-2ACD-416A-A73A-088BE2161E89}"/>
              </a:ext>
            </a:extLst>
          </p:cNvPr>
          <p:cNvPicPr>
            <a:picLocks noChangeAspect="1"/>
          </p:cNvPicPr>
          <p:nvPr/>
        </p:nvPicPr>
        <p:blipFill>
          <a:blip r:embed="rId2"/>
          <a:stretch>
            <a:fillRect/>
          </a:stretch>
        </p:blipFill>
        <p:spPr>
          <a:xfrm>
            <a:off x="1225693" y="1402032"/>
            <a:ext cx="9748235" cy="5272511"/>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369649" y="456427"/>
            <a:ext cx="11478639" cy="830997"/>
          </a:xfrm>
          <a:prstGeom prst="rect">
            <a:avLst/>
          </a:prstGeom>
          <a:noFill/>
        </p:spPr>
        <p:txBody>
          <a:bodyPr wrap="square" rtlCol="0">
            <a:spAutoFit/>
          </a:bodyPr>
          <a:lstStyle/>
          <a:p>
            <a:r>
              <a:rPr lang="en-US" sz="1600" dirty="0">
                <a:latin typeface="Palatino Linotype" panose="02040502050505030304" pitchFamily="18" charset="0"/>
              </a:rPr>
              <a:t>You can see now there a lot more option and things on this windows compared to the vector data. Usually QGIS is smart enough to read the CSV and adjust settings automatically. However, we need to check a couple of things to make sure that everything will be displayed correctly. </a:t>
            </a:r>
            <a:r>
              <a:rPr lang="en-US" sz="1600" u="sng" dirty="0">
                <a:latin typeface="Palatino Linotype" panose="02040502050505030304" pitchFamily="18" charset="0"/>
              </a:rPr>
              <a:t>Note how you can have a preview of the data structure under </a:t>
            </a:r>
            <a:r>
              <a:rPr lang="en-US" sz="1600" b="1" u="sng" dirty="0">
                <a:latin typeface="Palatino Linotype" panose="02040502050505030304" pitchFamily="18" charset="0"/>
              </a:rPr>
              <a:t>“Sample Data”</a:t>
            </a:r>
          </a:p>
        </p:txBody>
      </p:sp>
      <p:cxnSp>
        <p:nvCxnSpPr>
          <p:cNvPr id="12" name="Connettore 2 11">
            <a:extLst>
              <a:ext uri="{FF2B5EF4-FFF2-40B4-BE49-F238E27FC236}">
                <a16:creationId xmlns:a16="http://schemas.microsoft.com/office/drawing/2014/main" id="{629DAA53-15F2-4561-95C3-4E4B647185FB}"/>
              </a:ext>
            </a:extLst>
          </p:cNvPr>
          <p:cNvCxnSpPr>
            <a:cxnSpLocks/>
          </p:cNvCxnSpPr>
          <p:nvPr/>
        </p:nvCxnSpPr>
        <p:spPr>
          <a:xfrm flipH="1">
            <a:off x="4528570" y="4591366"/>
            <a:ext cx="477932" cy="11811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Ovale 14">
            <a:extLst>
              <a:ext uri="{FF2B5EF4-FFF2-40B4-BE49-F238E27FC236}">
                <a16:creationId xmlns:a16="http://schemas.microsoft.com/office/drawing/2014/main" id="{31DA6455-6D8D-45C9-BED1-019695DAF9FF}"/>
              </a:ext>
            </a:extLst>
          </p:cNvPr>
          <p:cNvSpPr/>
          <p:nvPr/>
        </p:nvSpPr>
        <p:spPr>
          <a:xfrm>
            <a:off x="4004800" y="4591366"/>
            <a:ext cx="523769"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616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86A72237-9FF0-4266-A0E9-3B9BE16C1DA4}"/>
              </a:ext>
            </a:extLst>
          </p:cNvPr>
          <p:cNvPicPr>
            <a:picLocks noChangeAspect="1"/>
          </p:cNvPicPr>
          <p:nvPr/>
        </p:nvPicPr>
        <p:blipFill>
          <a:blip r:embed="rId3"/>
          <a:stretch>
            <a:fillRect/>
          </a:stretch>
        </p:blipFill>
        <p:spPr>
          <a:xfrm>
            <a:off x="3941419" y="2014572"/>
            <a:ext cx="8124010" cy="4381310"/>
          </a:xfrm>
          <a:prstGeom prst="rect">
            <a:avLst/>
          </a:prstGeom>
          <a:ln>
            <a:solidFill>
              <a:schemeClr val="tx1"/>
            </a:solidFill>
          </a:ln>
        </p:spPr>
      </p:pic>
      <p:cxnSp>
        <p:nvCxnSpPr>
          <p:cNvPr id="6" name="Connettore 2 5">
            <a:extLst>
              <a:ext uri="{FF2B5EF4-FFF2-40B4-BE49-F238E27FC236}">
                <a16:creationId xmlns:a16="http://schemas.microsoft.com/office/drawing/2014/main" id="{CCC83007-B920-49AE-989E-2A6437713C17}"/>
              </a:ext>
            </a:extLst>
          </p:cNvPr>
          <p:cNvCxnSpPr>
            <a:cxnSpLocks/>
            <a:endCxn id="7" idx="7"/>
          </p:cNvCxnSpPr>
          <p:nvPr/>
        </p:nvCxnSpPr>
        <p:spPr>
          <a:xfrm flipH="1">
            <a:off x="6531860" y="3083946"/>
            <a:ext cx="623778" cy="422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e 6">
            <a:extLst>
              <a:ext uri="{FF2B5EF4-FFF2-40B4-BE49-F238E27FC236}">
                <a16:creationId xmlns:a16="http://schemas.microsoft.com/office/drawing/2014/main" id="{99465B2E-493A-41B6-A48A-5E1D70D6DE3B}"/>
              </a:ext>
            </a:extLst>
          </p:cNvPr>
          <p:cNvSpPr/>
          <p:nvPr/>
        </p:nvSpPr>
        <p:spPr>
          <a:xfrm>
            <a:off x="6308050" y="3102678"/>
            <a:ext cx="262210" cy="1605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369332"/>
          </a:xfrm>
          <a:prstGeom prst="rect">
            <a:avLst/>
          </a:prstGeom>
          <a:noFill/>
        </p:spPr>
        <p:txBody>
          <a:bodyPr wrap="square">
            <a:spAutoFit/>
          </a:bodyPr>
          <a:lstStyle/>
          <a:p>
            <a:r>
              <a:rPr lang="en-GB" sz="18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251193" y="462118"/>
            <a:ext cx="11478639" cy="877163"/>
          </a:xfrm>
          <a:prstGeom prst="rect">
            <a:avLst/>
          </a:prstGeom>
          <a:noFill/>
        </p:spPr>
        <p:txBody>
          <a:bodyPr wrap="square" rtlCol="0">
            <a:spAutoFit/>
          </a:bodyPr>
          <a:lstStyle/>
          <a:p>
            <a:r>
              <a:rPr lang="en-US" sz="1700" dirty="0">
                <a:latin typeface="Palatino Linotype" panose="02040502050505030304" pitchFamily="18" charset="0"/>
              </a:rPr>
              <a:t>Under “</a:t>
            </a:r>
            <a:r>
              <a:rPr lang="en-US" sz="1700" b="1" dirty="0">
                <a:latin typeface="Palatino Linotype" panose="02040502050505030304" pitchFamily="18" charset="0"/>
              </a:rPr>
              <a:t>File Format</a:t>
            </a:r>
            <a:r>
              <a:rPr lang="en-US" sz="1700" dirty="0">
                <a:latin typeface="Palatino Linotype" panose="02040502050505030304" pitchFamily="18" charset="0"/>
              </a:rPr>
              <a:t>”, select </a:t>
            </a:r>
            <a:r>
              <a:rPr lang="en-US" sz="1700" b="1" u="sng" dirty="0">
                <a:latin typeface="Palatino Linotype" panose="02040502050505030304" pitchFamily="18" charset="0"/>
              </a:rPr>
              <a:t>CSV</a:t>
            </a:r>
            <a:r>
              <a:rPr lang="en-US" sz="1700" dirty="0">
                <a:latin typeface="Palatino Linotype" panose="02040502050505030304" pitchFamily="18" charset="0"/>
              </a:rPr>
              <a:t> (tip: sometimes when your computer is not using English language, CSV might get messed up, if your file is not displayed correctly, select “Custom delimiters” and play around with the delimiters until the “Sample Data” Tab displays the file correctly).</a:t>
            </a:r>
            <a:endParaRPr lang="en-US" sz="1700" b="1" dirty="0">
              <a:latin typeface="Palatino Linotype" panose="02040502050505030304" pitchFamily="18" charset="0"/>
            </a:endParaRP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a:off x="5672508" y="3518333"/>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sellaDiTesto 19">
            <a:extLst>
              <a:ext uri="{FF2B5EF4-FFF2-40B4-BE49-F238E27FC236}">
                <a16:creationId xmlns:a16="http://schemas.microsoft.com/office/drawing/2014/main" id="{FAB8965E-F700-4180-B5EA-E47C13B72772}"/>
              </a:ext>
            </a:extLst>
          </p:cNvPr>
          <p:cNvSpPr txBox="1"/>
          <p:nvPr/>
        </p:nvSpPr>
        <p:spPr>
          <a:xfrm>
            <a:off x="7028729" y="2845734"/>
            <a:ext cx="314337" cy="369332"/>
          </a:xfrm>
          <a:prstGeom prst="rect">
            <a:avLst/>
          </a:prstGeom>
          <a:noFill/>
        </p:spPr>
        <p:txBody>
          <a:bodyPr wrap="square">
            <a:spAutoFit/>
          </a:bodyPr>
          <a:lstStyle/>
          <a:p>
            <a:r>
              <a:rPr lang="en-US" dirty="0"/>
              <a:t>1</a:t>
            </a:r>
          </a:p>
        </p:txBody>
      </p:sp>
      <p:sp>
        <p:nvSpPr>
          <p:cNvPr id="21" name="CasellaDiTesto 20">
            <a:extLst>
              <a:ext uri="{FF2B5EF4-FFF2-40B4-BE49-F238E27FC236}">
                <a16:creationId xmlns:a16="http://schemas.microsoft.com/office/drawing/2014/main" id="{80029BD2-9AE2-4B4F-BF08-9ADF35C3A10C}"/>
              </a:ext>
            </a:extLst>
          </p:cNvPr>
          <p:cNvSpPr txBox="1"/>
          <p:nvPr/>
        </p:nvSpPr>
        <p:spPr>
          <a:xfrm>
            <a:off x="5448095" y="3333668"/>
            <a:ext cx="314337" cy="369332"/>
          </a:xfrm>
          <a:prstGeom prst="rect">
            <a:avLst/>
          </a:prstGeom>
          <a:noFill/>
        </p:spPr>
        <p:txBody>
          <a:bodyPr wrap="square">
            <a:spAutoFit/>
          </a:bodyPr>
          <a:lstStyle/>
          <a:p>
            <a:r>
              <a:rPr lang="en-US" dirty="0"/>
              <a:t>2</a:t>
            </a:r>
          </a:p>
        </p:txBody>
      </p:sp>
      <p:sp>
        <p:nvSpPr>
          <p:cNvPr id="13" name="CasellaDiTesto 12">
            <a:extLst>
              <a:ext uri="{FF2B5EF4-FFF2-40B4-BE49-F238E27FC236}">
                <a16:creationId xmlns:a16="http://schemas.microsoft.com/office/drawing/2014/main" id="{9FCB7327-A196-4E8D-B152-1FAECAB98756}"/>
              </a:ext>
            </a:extLst>
          </p:cNvPr>
          <p:cNvSpPr txBox="1"/>
          <p:nvPr/>
        </p:nvSpPr>
        <p:spPr>
          <a:xfrm>
            <a:off x="5438174" y="3789492"/>
            <a:ext cx="314337" cy="369332"/>
          </a:xfrm>
          <a:prstGeom prst="rect">
            <a:avLst/>
          </a:prstGeom>
          <a:noFill/>
        </p:spPr>
        <p:txBody>
          <a:bodyPr wrap="square">
            <a:spAutoFit/>
          </a:bodyPr>
          <a:lstStyle/>
          <a:p>
            <a:r>
              <a:rPr lang="en-US" dirty="0"/>
              <a:t>3</a:t>
            </a:r>
          </a:p>
        </p:txBody>
      </p:sp>
      <p:sp>
        <p:nvSpPr>
          <p:cNvPr id="15" name="Ovale 14">
            <a:extLst>
              <a:ext uri="{FF2B5EF4-FFF2-40B4-BE49-F238E27FC236}">
                <a16:creationId xmlns:a16="http://schemas.microsoft.com/office/drawing/2014/main" id="{31DA6455-6D8D-45C9-BED1-019695DAF9FF}"/>
              </a:ext>
            </a:extLst>
          </p:cNvPr>
          <p:cNvSpPr/>
          <p:nvPr/>
        </p:nvSpPr>
        <p:spPr>
          <a:xfrm>
            <a:off x="9400409" y="4760134"/>
            <a:ext cx="846059" cy="2362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asellaDiTesto 13">
            <a:extLst>
              <a:ext uri="{FF2B5EF4-FFF2-40B4-BE49-F238E27FC236}">
                <a16:creationId xmlns:a16="http://schemas.microsoft.com/office/drawing/2014/main" id="{94D5E67D-5F23-469F-B360-C9579A394EA1}"/>
              </a:ext>
            </a:extLst>
          </p:cNvPr>
          <p:cNvSpPr txBox="1"/>
          <p:nvPr/>
        </p:nvSpPr>
        <p:spPr>
          <a:xfrm>
            <a:off x="251193" y="1405450"/>
            <a:ext cx="3704714" cy="1323439"/>
          </a:xfrm>
          <a:prstGeom prst="rect">
            <a:avLst/>
          </a:prstGeom>
          <a:noFill/>
        </p:spPr>
        <p:txBody>
          <a:bodyPr wrap="square" rtlCol="0">
            <a:spAutoFit/>
          </a:bodyPr>
          <a:lstStyle/>
          <a:p>
            <a:r>
              <a:rPr lang="en-US" sz="1600" dirty="0">
                <a:latin typeface="Palatino Linotype" panose="02040502050505030304" pitchFamily="18" charset="0"/>
              </a:rPr>
              <a:t>Under “</a:t>
            </a:r>
            <a:r>
              <a:rPr lang="en-US" sz="1600" b="1" dirty="0">
                <a:latin typeface="Palatino Linotype" panose="02040502050505030304" pitchFamily="18" charset="0"/>
              </a:rPr>
              <a:t>Record and Field Options</a:t>
            </a:r>
            <a:r>
              <a:rPr lang="en-US" sz="1600" dirty="0">
                <a:latin typeface="Palatino Linotype" panose="02040502050505030304" pitchFamily="18" charset="0"/>
              </a:rPr>
              <a:t>”, make sure that “</a:t>
            </a:r>
            <a:r>
              <a:rPr lang="en-US" sz="1600" b="1" u="sng" dirty="0">
                <a:latin typeface="Palatino Linotype" panose="02040502050505030304" pitchFamily="18" charset="0"/>
              </a:rPr>
              <a:t>First record has field names</a:t>
            </a:r>
            <a:r>
              <a:rPr lang="en-US" sz="1600" dirty="0">
                <a:latin typeface="Palatino Linotype" panose="02040502050505030304" pitchFamily="18" charset="0"/>
              </a:rPr>
              <a:t>”, “</a:t>
            </a:r>
            <a:r>
              <a:rPr lang="en-US" sz="1600" b="1" u="sng" dirty="0">
                <a:latin typeface="Palatino Linotype" panose="02040502050505030304" pitchFamily="18" charset="0"/>
              </a:rPr>
              <a:t>Decimal separator is comma</a:t>
            </a:r>
            <a:r>
              <a:rPr lang="en-US" sz="1600" dirty="0">
                <a:latin typeface="Palatino Linotype" panose="02040502050505030304" pitchFamily="18" charset="0"/>
              </a:rPr>
              <a:t>”, and “</a:t>
            </a:r>
            <a:r>
              <a:rPr lang="en-US" sz="1600" b="1" u="sng" dirty="0">
                <a:latin typeface="Palatino Linotype" panose="02040502050505030304" pitchFamily="18" charset="0"/>
              </a:rPr>
              <a:t>Detect field types</a:t>
            </a:r>
            <a:r>
              <a:rPr lang="en-US" sz="1600" dirty="0">
                <a:latin typeface="Palatino Linotype" panose="02040502050505030304" pitchFamily="18" charset="0"/>
              </a:rPr>
              <a:t>” are checked.</a:t>
            </a:r>
            <a:endParaRPr lang="en-US" sz="1600" b="1" dirty="0">
              <a:latin typeface="Palatino Linotype" panose="02040502050505030304" pitchFamily="18" charset="0"/>
            </a:endParaRPr>
          </a:p>
        </p:txBody>
      </p:sp>
      <p:sp>
        <p:nvSpPr>
          <p:cNvPr id="17" name="CasellaDiTesto 16">
            <a:extLst>
              <a:ext uri="{FF2B5EF4-FFF2-40B4-BE49-F238E27FC236}">
                <a16:creationId xmlns:a16="http://schemas.microsoft.com/office/drawing/2014/main" id="{4A5813CD-4188-472F-BFF1-93C29C972C6B}"/>
              </a:ext>
            </a:extLst>
          </p:cNvPr>
          <p:cNvSpPr txBox="1"/>
          <p:nvPr/>
        </p:nvSpPr>
        <p:spPr>
          <a:xfrm>
            <a:off x="251193" y="2744197"/>
            <a:ext cx="3704714" cy="4031873"/>
          </a:xfrm>
          <a:prstGeom prst="rect">
            <a:avLst/>
          </a:prstGeom>
          <a:noFill/>
        </p:spPr>
        <p:txBody>
          <a:bodyPr wrap="square" rtlCol="0">
            <a:spAutoFit/>
          </a:bodyPr>
          <a:lstStyle/>
          <a:p>
            <a:r>
              <a:rPr lang="en-US" sz="1600" dirty="0">
                <a:latin typeface="Palatino Linotype" panose="02040502050505030304" pitchFamily="18" charset="0"/>
              </a:rPr>
              <a:t>Under “</a:t>
            </a:r>
            <a:r>
              <a:rPr lang="en-US" sz="1600" b="1" dirty="0">
                <a:latin typeface="Palatino Linotype" panose="02040502050505030304" pitchFamily="18" charset="0"/>
              </a:rPr>
              <a:t>Geometry Definition</a:t>
            </a:r>
            <a:r>
              <a:rPr lang="en-US" sz="1600" dirty="0">
                <a:latin typeface="Palatino Linotype" panose="02040502050505030304" pitchFamily="18" charset="0"/>
              </a:rPr>
              <a:t>”, select “</a:t>
            </a:r>
            <a:r>
              <a:rPr lang="en-US" sz="1600" b="1" u="sng" dirty="0">
                <a:latin typeface="Palatino Linotype" panose="02040502050505030304" pitchFamily="18" charset="0"/>
              </a:rPr>
              <a:t>point coordinates</a:t>
            </a:r>
            <a:r>
              <a:rPr lang="en-US" sz="1600" dirty="0">
                <a:latin typeface="Palatino Linotype" panose="02040502050505030304" pitchFamily="18" charset="0"/>
              </a:rPr>
              <a:t>” and in X field choose </a:t>
            </a:r>
            <a:r>
              <a:rPr lang="en-US" sz="1600" b="1" dirty="0">
                <a:latin typeface="Palatino Linotype" panose="02040502050505030304" pitchFamily="18" charset="0"/>
              </a:rPr>
              <a:t>longitude</a:t>
            </a:r>
            <a:r>
              <a:rPr lang="en-US" sz="1600" dirty="0">
                <a:latin typeface="Palatino Linotype" panose="02040502050505030304" pitchFamily="18" charset="0"/>
              </a:rPr>
              <a:t>, and in Y field choose </a:t>
            </a:r>
            <a:r>
              <a:rPr lang="en-US" sz="1600" b="1" dirty="0">
                <a:latin typeface="Palatino Linotype" panose="02040502050505030304" pitchFamily="18" charset="0"/>
              </a:rPr>
              <a:t>latitude</a:t>
            </a:r>
            <a:r>
              <a:rPr lang="en-US" sz="1600" dirty="0">
                <a:latin typeface="Palatino Linotype" panose="02040502050505030304" pitchFamily="18" charset="0"/>
              </a:rPr>
              <a:t>. This is </a:t>
            </a:r>
            <a:r>
              <a:rPr lang="en-US" sz="1600" b="1" u="sng" dirty="0">
                <a:latin typeface="Palatino Linotype" panose="02040502050505030304" pitchFamily="18" charset="0"/>
              </a:rPr>
              <a:t>mandatory</a:t>
            </a:r>
            <a:r>
              <a:rPr lang="en-US" sz="1600" dirty="0">
                <a:latin typeface="Palatino Linotype" panose="02040502050505030304" pitchFamily="18" charset="0"/>
              </a:rPr>
              <a:t> for the points to show up! If your CSV file has no fields for coordinates, it will only appear as a table in the layers panel (</a:t>
            </a:r>
            <a:r>
              <a:rPr lang="en-US" sz="1600" dirty="0" err="1">
                <a:latin typeface="Palatino Linotype" panose="02040502050505030304" pitchFamily="18" charset="0"/>
              </a:rPr>
              <a:t>Rember</a:t>
            </a:r>
            <a:r>
              <a:rPr lang="en-US" sz="1600" dirty="0">
                <a:latin typeface="Palatino Linotype" panose="02040502050505030304" pitchFamily="18" charset="0"/>
              </a:rPr>
              <a:t> from the beginning: geographical coordinates are what turns simple data into spatial data, thus GIS-readable). </a:t>
            </a:r>
          </a:p>
          <a:p>
            <a:endParaRPr lang="en-US" sz="1600" dirty="0">
              <a:latin typeface="Palatino Linotype" panose="02040502050505030304" pitchFamily="18" charset="0"/>
            </a:endParaRPr>
          </a:p>
          <a:p>
            <a:r>
              <a:rPr lang="en-US" sz="1600" dirty="0">
                <a:latin typeface="Palatino Linotype" panose="02040502050505030304" pitchFamily="18" charset="0"/>
              </a:rPr>
              <a:t>You can look at the longitude and latitude fields in your file by scrolling to the right with the bottom bar under “Sample Data”.</a:t>
            </a:r>
            <a:endParaRPr lang="en-US" sz="1600" b="1" dirty="0">
              <a:latin typeface="Palatino Linotype" panose="02040502050505030304" pitchFamily="18" charset="0"/>
            </a:endParaRPr>
          </a:p>
        </p:txBody>
      </p:sp>
      <p:cxnSp>
        <p:nvCxnSpPr>
          <p:cNvPr id="22" name="Connettore 2 21">
            <a:extLst>
              <a:ext uri="{FF2B5EF4-FFF2-40B4-BE49-F238E27FC236}">
                <a16:creationId xmlns:a16="http://schemas.microsoft.com/office/drawing/2014/main" id="{7831645D-582F-4CB0-9FE7-6F3E6593E053}"/>
              </a:ext>
            </a:extLst>
          </p:cNvPr>
          <p:cNvCxnSpPr>
            <a:cxnSpLocks/>
          </p:cNvCxnSpPr>
          <p:nvPr/>
        </p:nvCxnSpPr>
        <p:spPr>
          <a:xfrm>
            <a:off x="5662588" y="3974158"/>
            <a:ext cx="635542"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105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11E5C9-82DC-CE44-91B2-AF8BC749AD8D}"/>
              </a:ext>
            </a:extLst>
          </p:cNvPr>
          <p:cNvSpPr>
            <a:spLocks noGrp="1"/>
          </p:cNvSpPr>
          <p:nvPr>
            <p:ph type="title"/>
          </p:nvPr>
        </p:nvSpPr>
        <p:spPr>
          <a:xfrm>
            <a:off x="365013" y="1460024"/>
            <a:ext cx="6989098" cy="3350669"/>
          </a:xfrm>
        </p:spPr>
        <p:txBody>
          <a:bodyPr>
            <a:noAutofit/>
          </a:bodyPr>
          <a:lstStyle/>
          <a:p>
            <a:r>
              <a:rPr lang="it-IT" sz="1800" dirty="0">
                <a:latin typeface="Palatino Linotype" panose="02040502050505030304" pitchFamily="18" charset="0"/>
              </a:rPr>
              <a:t>GIS stands for </a:t>
            </a:r>
            <a:r>
              <a:rPr lang="it-IT" sz="1800" dirty="0" err="1">
                <a:latin typeface="Palatino Linotype" panose="02040502050505030304" pitchFamily="18" charset="0"/>
              </a:rPr>
              <a:t>either</a:t>
            </a:r>
            <a:r>
              <a:rPr lang="it-IT" sz="1800" dirty="0">
                <a:latin typeface="Palatino Linotype" panose="02040502050505030304" pitchFamily="18" charset="0"/>
              </a:rPr>
              <a:t> </a:t>
            </a:r>
            <a:r>
              <a:rPr lang="it-IT" sz="1800" b="1" dirty="0">
                <a:latin typeface="Palatino Linotype" panose="02040502050505030304" pitchFamily="18" charset="0"/>
              </a:rPr>
              <a:t>Geographic Information System</a:t>
            </a:r>
            <a:br>
              <a:rPr lang="it-IT" sz="1800" b="1" dirty="0">
                <a:latin typeface="Palatino Linotype" panose="02040502050505030304" pitchFamily="18" charset="0"/>
              </a:rPr>
            </a:br>
            <a:br>
              <a:rPr lang="it-IT" sz="1800" b="1" dirty="0">
                <a:latin typeface="Palatino Linotype" panose="02040502050505030304" pitchFamily="18" charset="0"/>
              </a:rPr>
            </a:br>
            <a:r>
              <a:rPr lang="it-IT" sz="1800" dirty="0">
                <a:latin typeface="Palatino Linotype" panose="02040502050505030304" pitchFamily="18" charset="0"/>
              </a:rPr>
              <a:t>Software/</a:t>
            </a:r>
            <a:r>
              <a:rPr lang="it-IT" sz="1800" dirty="0" err="1">
                <a:latin typeface="Palatino Linotype" panose="02040502050505030304" pitchFamily="18" charset="0"/>
              </a:rPr>
              <a:t>programs</a:t>
            </a:r>
            <a:r>
              <a:rPr lang="it-IT" sz="1800" dirty="0">
                <a:latin typeface="Palatino Linotype" panose="02040502050505030304" pitchFamily="18" charset="0"/>
              </a:rPr>
              <a:t> </a:t>
            </a:r>
            <a:r>
              <a:rPr lang="it-IT" sz="1800" dirty="0" err="1">
                <a:latin typeface="Palatino Linotype" panose="02040502050505030304" pitchFamily="18" charset="0"/>
              </a:rPr>
              <a:t>that</a:t>
            </a:r>
            <a:r>
              <a:rPr lang="it-IT" sz="1800" dirty="0">
                <a:latin typeface="Palatino Linotype" panose="02040502050505030304" pitchFamily="18" charset="0"/>
              </a:rPr>
              <a:t> </a:t>
            </a:r>
            <a:r>
              <a:rPr lang="it-IT" sz="1800" dirty="0" err="1">
                <a:latin typeface="Palatino Linotype" panose="02040502050505030304" pitchFamily="18" charset="0"/>
              </a:rPr>
              <a:t>we</a:t>
            </a:r>
            <a:r>
              <a:rPr lang="it-IT" sz="1800" dirty="0">
                <a:latin typeface="Palatino Linotype" panose="02040502050505030304" pitchFamily="18" charset="0"/>
              </a:rPr>
              <a:t> use to s</a:t>
            </a:r>
            <a:r>
              <a:rPr lang="en-GB" sz="1800" dirty="0">
                <a:latin typeface="Palatino Linotype" panose="02040502050505030304" pitchFamily="18" charset="0"/>
              </a:rPr>
              <a:t>tore, manipulate, analyse, manage, and present all types of geographical </a:t>
            </a:r>
            <a:r>
              <a:rPr lang="it-IT" sz="1800" dirty="0">
                <a:latin typeface="Palatino Linotype" panose="02040502050505030304" pitchFamily="18" charset="0"/>
              </a:rPr>
              <a:t>data and to </a:t>
            </a:r>
            <a:r>
              <a:rPr lang="it-IT" sz="1800" dirty="0" err="1">
                <a:latin typeface="Palatino Linotype" panose="02040502050505030304" pitchFamily="18" charset="0"/>
              </a:rPr>
              <a:t>analyse</a:t>
            </a:r>
            <a:r>
              <a:rPr lang="it-IT" sz="1800" dirty="0">
                <a:latin typeface="Palatino Linotype" panose="02040502050505030304" pitchFamily="18" charset="0"/>
              </a:rPr>
              <a:t> </a:t>
            </a:r>
            <a:r>
              <a:rPr lang="it-IT" sz="1800" dirty="0" err="1">
                <a:latin typeface="Palatino Linotype" panose="02040502050505030304" pitchFamily="18" charset="0"/>
              </a:rPr>
              <a:t>relationships</a:t>
            </a:r>
            <a:r>
              <a:rPr lang="it-IT" sz="1800" dirty="0">
                <a:latin typeface="Palatino Linotype" panose="02040502050505030304" pitchFamily="18" charset="0"/>
              </a:rPr>
              <a:t> </a:t>
            </a:r>
            <a:r>
              <a:rPr lang="it-IT" sz="1800" dirty="0" err="1">
                <a:latin typeface="Palatino Linotype" panose="02040502050505030304" pitchFamily="18" charset="0"/>
              </a:rPr>
              <a:t>between</a:t>
            </a:r>
            <a:r>
              <a:rPr lang="it-IT" sz="1800" dirty="0">
                <a:latin typeface="Palatino Linotype" panose="02040502050505030304" pitchFamily="18" charset="0"/>
              </a:rPr>
              <a:t> </a:t>
            </a:r>
            <a:r>
              <a:rPr lang="it-IT" sz="1800" dirty="0" err="1">
                <a:latin typeface="Palatino Linotype" panose="02040502050505030304" pitchFamily="18" charset="0"/>
              </a:rPr>
              <a:t>those</a:t>
            </a:r>
            <a:r>
              <a:rPr lang="it-IT" sz="1800" dirty="0">
                <a:latin typeface="Palatino Linotype" panose="02040502050505030304" pitchFamily="18" charset="0"/>
              </a:rPr>
              <a:t> data.</a:t>
            </a:r>
            <a:br>
              <a:rPr lang="it-IT" sz="1800" dirty="0">
                <a:latin typeface="Palatino Linotype" panose="02040502050505030304" pitchFamily="18" charset="0"/>
              </a:rPr>
            </a:br>
            <a:endParaRPr lang="en-GB" sz="1800" dirty="0">
              <a:latin typeface="Palatino Linotype" panose="02040502050505030304" pitchFamily="18" charset="0"/>
            </a:endParaRPr>
          </a:p>
        </p:txBody>
      </p:sp>
      <p:sp>
        <p:nvSpPr>
          <p:cNvPr id="4" name="CasellaDiTesto 3">
            <a:extLst>
              <a:ext uri="{FF2B5EF4-FFF2-40B4-BE49-F238E27FC236}">
                <a16:creationId xmlns:a16="http://schemas.microsoft.com/office/drawing/2014/main" id="{7AD18461-988A-47A0-812E-96F004FAA064}"/>
              </a:ext>
            </a:extLst>
          </p:cNvPr>
          <p:cNvSpPr txBox="1"/>
          <p:nvPr/>
        </p:nvSpPr>
        <p:spPr>
          <a:xfrm>
            <a:off x="187779" y="161288"/>
            <a:ext cx="6097088" cy="480131"/>
          </a:xfrm>
          <a:prstGeom prst="rect">
            <a:avLst/>
          </a:prstGeom>
          <a:noFill/>
        </p:spPr>
        <p:txBody>
          <a:bodyPr wrap="square">
            <a:spAutoFit/>
          </a:bodyPr>
          <a:lstStyle/>
          <a:p>
            <a:pPr>
              <a:lnSpc>
                <a:spcPct val="90000"/>
              </a:lnSpc>
              <a:spcBef>
                <a:spcPct val="0"/>
              </a:spcBef>
              <a:spcAft>
                <a:spcPts val="600"/>
              </a:spcAft>
            </a:pPr>
            <a:r>
              <a:rPr lang="en-US" sz="2800" dirty="0">
                <a:latin typeface="Palatino Linotype" panose="02040502050505030304" pitchFamily="18" charset="0"/>
                <a:ea typeface="+mj-ea"/>
                <a:cs typeface="+mj-cs"/>
              </a:rPr>
              <a:t>What is a GIS?</a:t>
            </a:r>
          </a:p>
        </p:txBody>
      </p:sp>
      <p:pic>
        <p:nvPicPr>
          <p:cNvPr id="6" name="Immagine 5">
            <a:extLst>
              <a:ext uri="{FF2B5EF4-FFF2-40B4-BE49-F238E27FC236}">
                <a16:creationId xmlns:a16="http://schemas.microsoft.com/office/drawing/2014/main" id="{5FFA16BF-5B79-4FA9-AAF3-829DB65BC818}"/>
              </a:ext>
            </a:extLst>
          </p:cNvPr>
          <p:cNvPicPr>
            <a:picLocks noChangeAspect="1"/>
          </p:cNvPicPr>
          <p:nvPr/>
        </p:nvPicPr>
        <p:blipFill>
          <a:blip r:embed="rId2"/>
          <a:srcRect/>
          <a:stretch/>
        </p:blipFill>
        <p:spPr>
          <a:xfrm>
            <a:off x="8358086" y="408764"/>
            <a:ext cx="3543300" cy="4743450"/>
          </a:xfrm>
          <a:prstGeom prst="rect">
            <a:avLst/>
          </a:prstGeom>
        </p:spPr>
      </p:pic>
    </p:spTree>
    <p:extLst>
      <p:ext uri="{BB962C8B-B14F-4D97-AF65-F5344CB8AC3E}">
        <p14:creationId xmlns:p14="http://schemas.microsoft.com/office/powerpoint/2010/main" val="39934933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C85BAFF-9E1C-4013-BAC7-71B4093A027A}"/>
              </a:ext>
            </a:extLst>
          </p:cNvPr>
          <p:cNvPicPr>
            <a:picLocks noChangeAspect="1"/>
          </p:cNvPicPr>
          <p:nvPr/>
        </p:nvPicPr>
        <p:blipFill>
          <a:blip r:embed="rId3"/>
          <a:stretch>
            <a:fillRect/>
          </a:stretch>
        </p:blipFill>
        <p:spPr>
          <a:xfrm>
            <a:off x="3941419" y="2014572"/>
            <a:ext cx="8094178" cy="4381310"/>
          </a:xfrm>
          <a:prstGeom prst="rect">
            <a:avLst/>
          </a:prstGeom>
          <a:ln>
            <a:solidFill>
              <a:schemeClr val="tx1"/>
            </a:solidFill>
          </a:ln>
        </p:spPr>
      </p:pic>
      <p:sp>
        <p:nvSpPr>
          <p:cNvPr id="8" name="CasellaDiTesto 7">
            <a:extLst>
              <a:ext uri="{FF2B5EF4-FFF2-40B4-BE49-F238E27FC236}">
                <a16:creationId xmlns:a16="http://schemas.microsoft.com/office/drawing/2014/main" id="{BED883C4-74B5-4DEC-82AB-49F6539DA4C6}"/>
              </a:ext>
            </a:extLst>
          </p:cNvPr>
          <p:cNvSpPr txBox="1"/>
          <p:nvPr/>
        </p:nvSpPr>
        <p:spPr>
          <a:xfrm>
            <a:off x="0" y="2633"/>
            <a:ext cx="6096000" cy="400110"/>
          </a:xfrm>
          <a:prstGeom prst="rect">
            <a:avLst/>
          </a:prstGeom>
          <a:noFill/>
        </p:spPr>
        <p:txBody>
          <a:bodyPr wrap="square">
            <a:spAutoFit/>
          </a:bodyPr>
          <a:lstStyle/>
          <a:p>
            <a:r>
              <a:rPr lang="en-GB" sz="2000" b="1" dirty="0">
                <a:latin typeface="Palatino Linotype" panose="02040502050505030304" pitchFamily="18" charset="0"/>
              </a:rPr>
              <a:t>Load Data – Vectors – CSV</a:t>
            </a:r>
          </a:p>
        </p:txBody>
      </p:sp>
      <p:sp>
        <p:nvSpPr>
          <p:cNvPr id="9" name="CasellaDiTesto 8">
            <a:extLst>
              <a:ext uri="{FF2B5EF4-FFF2-40B4-BE49-F238E27FC236}">
                <a16:creationId xmlns:a16="http://schemas.microsoft.com/office/drawing/2014/main" id="{17A9A19B-813D-4231-BEAB-082B2A39F5CD}"/>
              </a:ext>
            </a:extLst>
          </p:cNvPr>
          <p:cNvSpPr txBox="1"/>
          <p:nvPr/>
        </p:nvSpPr>
        <p:spPr>
          <a:xfrm>
            <a:off x="251193" y="785283"/>
            <a:ext cx="11478639" cy="646331"/>
          </a:xfrm>
          <a:prstGeom prst="rect">
            <a:avLst/>
          </a:prstGeom>
          <a:noFill/>
        </p:spPr>
        <p:txBody>
          <a:bodyPr wrap="square" rtlCol="0">
            <a:spAutoFit/>
          </a:bodyPr>
          <a:lstStyle/>
          <a:p>
            <a:r>
              <a:rPr lang="en-US" dirty="0">
                <a:latin typeface="Palatino Linotype" panose="02040502050505030304" pitchFamily="18" charset="0"/>
              </a:rPr>
              <a:t>Click “Add” at the bottom and close this panel.</a:t>
            </a:r>
          </a:p>
          <a:p>
            <a:r>
              <a:rPr lang="en-US" dirty="0">
                <a:latin typeface="Palatino Linotype" panose="02040502050505030304" pitchFamily="18" charset="0"/>
              </a:rPr>
              <a:t>You can see that a new point layer has been added to the layers panel to the left, and on the map canvas as well.</a:t>
            </a:r>
          </a:p>
        </p:txBody>
      </p:sp>
      <p:cxnSp>
        <p:nvCxnSpPr>
          <p:cNvPr id="16" name="Connettore 2 15">
            <a:extLst>
              <a:ext uri="{FF2B5EF4-FFF2-40B4-BE49-F238E27FC236}">
                <a16:creationId xmlns:a16="http://schemas.microsoft.com/office/drawing/2014/main" id="{37905DE8-53BB-4C13-A603-C81F2661995D}"/>
              </a:ext>
            </a:extLst>
          </p:cNvPr>
          <p:cNvCxnSpPr>
            <a:cxnSpLocks/>
          </p:cNvCxnSpPr>
          <p:nvPr/>
        </p:nvCxnSpPr>
        <p:spPr>
          <a:xfrm flipH="1">
            <a:off x="4662791" y="2872902"/>
            <a:ext cx="40856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665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4AFA2A1-454E-464B-A565-516E45484A33}"/>
              </a:ext>
            </a:extLst>
          </p:cNvPr>
          <p:cNvSpPr txBox="1"/>
          <p:nvPr/>
        </p:nvSpPr>
        <p:spPr>
          <a:xfrm>
            <a:off x="234552" y="130291"/>
            <a:ext cx="6074685" cy="461665"/>
          </a:xfrm>
          <a:prstGeom prst="rect">
            <a:avLst/>
          </a:prstGeom>
          <a:noFill/>
        </p:spPr>
        <p:txBody>
          <a:bodyPr wrap="square" rtlCol="0">
            <a:spAutoFit/>
          </a:bodyPr>
          <a:lstStyle/>
          <a:p>
            <a:r>
              <a:rPr lang="en-GB" sz="2400" b="1" dirty="0">
                <a:latin typeface="Palatino Linotype" panose="02040502050505030304" pitchFamily="18" charset="0"/>
              </a:rPr>
              <a:t>Useful Links</a:t>
            </a:r>
          </a:p>
        </p:txBody>
      </p:sp>
      <p:sp>
        <p:nvSpPr>
          <p:cNvPr id="2" name="CasellaDiTesto 1">
            <a:extLst>
              <a:ext uri="{FF2B5EF4-FFF2-40B4-BE49-F238E27FC236}">
                <a16:creationId xmlns:a16="http://schemas.microsoft.com/office/drawing/2014/main" id="{194936FA-2185-405E-83E3-911008694110}"/>
              </a:ext>
            </a:extLst>
          </p:cNvPr>
          <p:cNvSpPr txBox="1"/>
          <p:nvPr/>
        </p:nvSpPr>
        <p:spPr>
          <a:xfrm>
            <a:off x="434502" y="674451"/>
            <a:ext cx="10103796" cy="5355312"/>
          </a:xfrm>
          <a:prstGeom prst="rect">
            <a:avLst/>
          </a:prstGeom>
          <a:noFill/>
        </p:spPr>
        <p:txBody>
          <a:bodyPr wrap="square" rtlCol="0">
            <a:spAutoFit/>
          </a:bodyPr>
          <a:lstStyle/>
          <a:p>
            <a:r>
              <a:rPr lang="en-US">
                <a:latin typeface="Palatino Linotype" panose="02040502050505030304" pitchFamily="18" charset="0"/>
              </a:rPr>
              <a:t>Links </a:t>
            </a:r>
            <a:r>
              <a:rPr lang="en-US" dirty="0">
                <a:latin typeface="Palatino Linotype" panose="02040502050505030304" pitchFamily="18" charset="0"/>
              </a:rPr>
              <a:t>to download this presentation in ppt or pdf: </a:t>
            </a:r>
            <a:r>
              <a:rPr lang="en-US" dirty="0">
                <a:latin typeface="Palatino Linotype" panose="02040502050505030304" pitchFamily="18" charset="0"/>
                <a:hlinkClick r:id="rId2"/>
              </a:rPr>
              <a:t>https://github.com/andreatitolo/qgis_training_data/raw/main/AT_Introduction_to_qgis.pptx</a:t>
            </a:r>
            <a:r>
              <a:rPr lang="en-US" dirty="0">
                <a:latin typeface="Palatino Linotype" panose="02040502050505030304" pitchFamily="18" charset="0"/>
              </a:rPr>
              <a:t> </a:t>
            </a:r>
          </a:p>
          <a:p>
            <a:r>
              <a:rPr lang="en-US" dirty="0">
                <a:latin typeface="Palatino Linotype" panose="02040502050505030304" pitchFamily="18" charset="0"/>
                <a:hlinkClick r:id="rId3"/>
              </a:rPr>
              <a:t>https://github.com/andreatitolo/qgis_training_data/raw/main/AT_Introduction_to_qgis.pdf</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Link to download the data used for this presentation: </a:t>
            </a:r>
            <a:r>
              <a:rPr lang="en-US" dirty="0">
                <a:latin typeface="Palatino Linotype" panose="02040502050505030304" pitchFamily="18" charset="0"/>
                <a:hlinkClick r:id="rId4"/>
              </a:rPr>
              <a:t>https://github.com/andreatitolo/qgis_training_data/raw/main/training_data.zip</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The original data can be downloaded at: </a:t>
            </a:r>
          </a:p>
          <a:p>
            <a:r>
              <a:rPr lang="en-US" dirty="0">
                <a:latin typeface="Palatino Linotype" panose="02040502050505030304" pitchFamily="18" charset="0"/>
              </a:rPr>
              <a:t>Ancient World Mapping Center: </a:t>
            </a:r>
            <a:r>
              <a:rPr lang="en-US" dirty="0">
                <a:latin typeface="Palatino Linotype" panose="02040502050505030304" pitchFamily="18" charset="0"/>
                <a:hlinkClick r:id="rId5"/>
              </a:rPr>
              <a:t>http://awmc.unc.edu/wordpress/map-files/</a:t>
            </a:r>
            <a:r>
              <a:rPr lang="en-US" dirty="0">
                <a:latin typeface="Palatino Linotype" panose="02040502050505030304" pitchFamily="18" charset="0"/>
              </a:rPr>
              <a:t> </a:t>
            </a:r>
          </a:p>
          <a:p>
            <a:r>
              <a:rPr lang="en-US" dirty="0" err="1">
                <a:latin typeface="Palatino Linotype" panose="02040502050505030304" pitchFamily="18" charset="0"/>
              </a:rPr>
              <a:t>NaturalEarthData</a:t>
            </a:r>
            <a:r>
              <a:rPr lang="en-US" dirty="0">
                <a:latin typeface="Palatino Linotype" panose="02040502050505030304" pitchFamily="18" charset="0"/>
              </a:rPr>
              <a:t>: </a:t>
            </a:r>
            <a:r>
              <a:rPr lang="en-US" dirty="0">
                <a:latin typeface="Palatino Linotype" panose="02040502050505030304" pitchFamily="18" charset="0"/>
                <a:hlinkClick r:id="rId6"/>
              </a:rPr>
              <a:t>https://www.naturalearthdata.com/downloads/</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QGIS Website: </a:t>
            </a:r>
            <a:r>
              <a:rPr lang="en-US" dirty="0">
                <a:latin typeface="Palatino Linotype" panose="02040502050505030304" pitchFamily="18" charset="0"/>
                <a:hlinkClick r:id="rId7"/>
              </a:rPr>
              <a:t>https://qgis.org/en/site/</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A Gentle Introduction to QGIS (very useful, well-explained clear examples and a few exercises): </a:t>
            </a:r>
            <a:r>
              <a:rPr lang="en-US" dirty="0">
                <a:latin typeface="Palatino Linotype" panose="02040502050505030304" pitchFamily="18" charset="0"/>
                <a:hlinkClick r:id="rId8"/>
              </a:rPr>
              <a:t>https://docs.qgis.org/3.16/en/docs/gentle_gis_introduction/index.html</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QGIS Documentation: </a:t>
            </a:r>
            <a:r>
              <a:rPr lang="en-US" dirty="0">
                <a:latin typeface="Palatino Linotype" panose="02040502050505030304" pitchFamily="18" charset="0"/>
                <a:hlinkClick r:id="rId9"/>
              </a:rPr>
              <a:t>https://docs.qgis.org/3.16/en/docs/index.html</a:t>
            </a:r>
            <a:r>
              <a:rPr lang="en-US" dirty="0">
                <a:latin typeface="Palatino Linotype" panose="02040502050505030304" pitchFamily="18" charset="0"/>
              </a:rPr>
              <a:t> </a:t>
            </a:r>
          </a:p>
          <a:p>
            <a:endParaRPr lang="en-US" dirty="0">
              <a:latin typeface="Palatino Linotype" panose="02040502050505030304" pitchFamily="18" charset="0"/>
            </a:endParaRPr>
          </a:p>
          <a:p>
            <a:r>
              <a:rPr lang="en-US" dirty="0">
                <a:latin typeface="Palatino Linotype" panose="02040502050505030304" pitchFamily="18" charset="0"/>
              </a:rPr>
              <a:t>QGIS Training Manual: </a:t>
            </a:r>
            <a:r>
              <a:rPr lang="en-US" dirty="0">
                <a:latin typeface="Palatino Linotype" panose="02040502050505030304" pitchFamily="18" charset="0"/>
                <a:hlinkClick r:id="rId10"/>
              </a:rPr>
              <a:t>https://docs.qgis.org/3.16/en/docs/training_manual/index.html</a:t>
            </a:r>
            <a:r>
              <a:rPr lang="en-US" dirty="0">
                <a:latin typeface="Palatino Linotype" panose="02040502050505030304" pitchFamily="18" charset="0"/>
              </a:rPr>
              <a:t> </a:t>
            </a:r>
          </a:p>
        </p:txBody>
      </p:sp>
    </p:spTree>
    <p:extLst>
      <p:ext uri="{BB962C8B-B14F-4D97-AF65-F5344CB8AC3E}">
        <p14:creationId xmlns:p14="http://schemas.microsoft.com/office/powerpoint/2010/main" val="259151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497540" y="188259"/>
            <a:ext cx="5935231" cy="523220"/>
          </a:xfrm>
          <a:prstGeom prst="rect">
            <a:avLst/>
          </a:prstGeom>
          <a:noFill/>
        </p:spPr>
        <p:txBody>
          <a:bodyPr wrap="square" rtlCol="0">
            <a:spAutoFit/>
          </a:bodyPr>
          <a:lstStyle/>
          <a:p>
            <a:r>
              <a:rPr lang="en-GB" sz="2800" dirty="0">
                <a:latin typeface="Palatino Linotype" panose="02040502050505030304" pitchFamily="18" charset="0"/>
              </a:rPr>
              <a:t>What can GIS do for Archaeology?</a:t>
            </a:r>
          </a:p>
        </p:txBody>
      </p:sp>
      <p:sp>
        <p:nvSpPr>
          <p:cNvPr id="3" name="CasellaDiTesto 2">
            <a:extLst>
              <a:ext uri="{FF2B5EF4-FFF2-40B4-BE49-F238E27FC236}">
                <a16:creationId xmlns:a16="http://schemas.microsoft.com/office/drawing/2014/main" id="{CAB5A1BF-EBBC-2841-8756-79818FAA7F0D}"/>
              </a:ext>
            </a:extLst>
          </p:cNvPr>
          <p:cNvSpPr txBox="1"/>
          <p:nvPr/>
        </p:nvSpPr>
        <p:spPr>
          <a:xfrm>
            <a:off x="716173" y="850456"/>
            <a:ext cx="6477533" cy="4801314"/>
          </a:xfrm>
          <a:prstGeom prst="rect">
            <a:avLst/>
          </a:prstGeom>
          <a:noFill/>
        </p:spPr>
        <p:txBody>
          <a:bodyPr wrap="square" rtlCol="0">
            <a:spAutoFit/>
          </a:bodyPr>
          <a:lstStyle/>
          <a:p>
            <a:r>
              <a:rPr lang="en-GB" dirty="0">
                <a:latin typeface="Palatino Linotype" panose="02040502050505030304" pitchFamily="18" charset="0"/>
                <a:ea typeface="Palatino" pitchFamily="2" charset="77"/>
              </a:rPr>
              <a:t>A large variety of applications:</a:t>
            </a:r>
          </a:p>
          <a:p>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Mapping</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Site Detection</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Archaeological Survey – Field recording</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Archaeological Excavation</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Cultural Heritage Recording and Monitoring</a:t>
            </a:r>
          </a:p>
          <a:p>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More complex tasks (e.g. Spatial Analysis)</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a:latin typeface="Palatino Linotype" panose="02040502050505030304" pitchFamily="18" charset="0"/>
                <a:ea typeface="Palatino" pitchFamily="2" charset="77"/>
              </a:rPr>
              <a:t>3D</a:t>
            </a:r>
          </a:p>
          <a:p>
            <a:pPr marL="285750" indent="-285750">
              <a:buFont typeface="Arial" panose="020B0604020202020204" pitchFamily="34" charset="0"/>
              <a:buChar char="•"/>
            </a:pPr>
            <a:endParaRPr lang="en-GB" dirty="0">
              <a:latin typeface="Palatino Linotype" panose="02040502050505030304" pitchFamily="18" charset="0"/>
              <a:ea typeface="Palatino" pitchFamily="2" charset="77"/>
            </a:endParaRPr>
          </a:p>
          <a:p>
            <a:pPr marL="285750" indent="-285750">
              <a:buFont typeface="Arial" panose="020B0604020202020204" pitchFamily="34" charset="0"/>
              <a:buChar char="•"/>
            </a:pPr>
            <a:r>
              <a:rPr lang="en-GB" dirty="0" err="1">
                <a:latin typeface="Palatino Linotype" panose="02040502050505030304" pitchFamily="18" charset="0"/>
                <a:ea typeface="Palatino" pitchFamily="2" charset="77"/>
              </a:rPr>
              <a:t>WebGIS</a:t>
            </a:r>
            <a:endParaRPr lang="en-GB" dirty="0">
              <a:latin typeface="Palatino Linotype" panose="02040502050505030304" pitchFamily="18" charset="0"/>
              <a:ea typeface="Palatino" pitchFamily="2" charset="77"/>
            </a:endParaRPr>
          </a:p>
        </p:txBody>
      </p:sp>
      <p:pic>
        <p:nvPicPr>
          <p:cNvPr id="7" name="Immagine 6">
            <a:extLst>
              <a:ext uri="{FF2B5EF4-FFF2-40B4-BE49-F238E27FC236}">
                <a16:creationId xmlns:a16="http://schemas.microsoft.com/office/drawing/2014/main" id="{1A94420B-DFBF-46D1-BCD6-BD33876A0885}"/>
              </a:ext>
            </a:extLst>
          </p:cNvPr>
          <p:cNvPicPr>
            <a:picLocks noChangeAspect="1"/>
          </p:cNvPicPr>
          <p:nvPr/>
        </p:nvPicPr>
        <p:blipFill>
          <a:blip r:embed="rId2"/>
          <a:stretch>
            <a:fillRect/>
          </a:stretch>
        </p:blipFill>
        <p:spPr>
          <a:xfrm>
            <a:off x="7250349" y="306620"/>
            <a:ext cx="4805621" cy="2665618"/>
          </a:xfrm>
          <a:prstGeom prst="rect">
            <a:avLst/>
          </a:prstGeom>
        </p:spPr>
      </p:pic>
      <p:pic>
        <p:nvPicPr>
          <p:cNvPr id="9" name="Immagine 8">
            <a:extLst>
              <a:ext uri="{FF2B5EF4-FFF2-40B4-BE49-F238E27FC236}">
                <a16:creationId xmlns:a16="http://schemas.microsoft.com/office/drawing/2014/main" id="{A5B617D3-0B97-43B8-8024-04744E60844C}"/>
              </a:ext>
            </a:extLst>
          </p:cNvPr>
          <p:cNvPicPr>
            <a:picLocks noChangeAspect="1"/>
          </p:cNvPicPr>
          <p:nvPr/>
        </p:nvPicPr>
        <p:blipFill>
          <a:blip r:embed="rId3"/>
          <a:stretch>
            <a:fillRect/>
          </a:stretch>
        </p:blipFill>
        <p:spPr>
          <a:xfrm>
            <a:off x="8093413" y="3311612"/>
            <a:ext cx="3665844" cy="3109906"/>
          </a:xfrm>
          <a:prstGeom prst="rect">
            <a:avLst/>
          </a:prstGeom>
        </p:spPr>
      </p:pic>
      <p:sp>
        <p:nvSpPr>
          <p:cNvPr id="4" name="CasellaDiTesto 3">
            <a:extLst>
              <a:ext uri="{FF2B5EF4-FFF2-40B4-BE49-F238E27FC236}">
                <a16:creationId xmlns:a16="http://schemas.microsoft.com/office/drawing/2014/main" id="{13F50B55-18B5-480C-B23C-BAE962C53182}"/>
              </a:ext>
            </a:extLst>
          </p:cNvPr>
          <p:cNvSpPr txBox="1"/>
          <p:nvPr/>
        </p:nvSpPr>
        <p:spPr>
          <a:xfrm>
            <a:off x="7193707" y="2988104"/>
            <a:ext cx="4764830" cy="246221"/>
          </a:xfrm>
          <a:prstGeom prst="rect">
            <a:avLst/>
          </a:prstGeom>
          <a:noFill/>
        </p:spPr>
        <p:txBody>
          <a:bodyPr wrap="square" rtlCol="0">
            <a:spAutoFit/>
          </a:bodyPr>
          <a:lstStyle/>
          <a:p>
            <a:r>
              <a:rPr lang="en-US" sz="1000" dirty="0" err="1">
                <a:latin typeface="Palatino Linotype" panose="02040502050505030304" pitchFamily="18" charset="0"/>
              </a:rPr>
              <a:t>PyArchinit</a:t>
            </a:r>
            <a:r>
              <a:rPr lang="en-US" sz="1000" dirty="0">
                <a:latin typeface="Palatino Linotype" panose="02040502050505030304" pitchFamily="18" charset="0"/>
              </a:rPr>
              <a:t> plugin for QGIS, main interface with stratigraphical units displayed.</a:t>
            </a:r>
          </a:p>
        </p:txBody>
      </p:sp>
      <p:sp>
        <p:nvSpPr>
          <p:cNvPr id="8" name="CasellaDiTesto 7">
            <a:extLst>
              <a:ext uri="{FF2B5EF4-FFF2-40B4-BE49-F238E27FC236}">
                <a16:creationId xmlns:a16="http://schemas.microsoft.com/office/drawing/2014/main" id="{7EF2C245-9913-4F0A-A97D-AA699527C3AA}"/>
              </a:ext>
            </a:extLst>
          </p:cNvPr>
          <p:cNvSpPr txBox="1"/>
          <p:nvPr/>
        </p:nvSpPr>
        <p:spPr>
          <a:xfrm>
            <a:off x="7543920" y="6421518"/>
            <a:ext cx="4764830" cy="400110"/>
          </a:xfrm>
          <a:prstGeom prst="rect">
            <a:avLst/>
          </a:prstGeom>
          <a:noFill/>
        </p:spPr>
        <p:txBody>
          <a:bodyPr wrap="square" rtlCol="0">
            <a:spAutoFit/>
          </a:bodyPr>
          <a:lstStyle/>
          <a:p>
            <a:r>
              <a:rPr lang="en-US" sz="1000" dirty="0">
                <a:latin typeface="Palatino Linotype" panose="02040502050505030304" pitchFamily="18" charset="0"/>
              </a:rPr>
              <a:t>The archaeological site of Mari (Tell Hariri) in Syria, as seen from Google Earth satellite image.</a:t>
            </a:r>
          </a:p>
        </p:txBody>
      </p:sp>
    </p:spTree>
    <p:extLst>
      <p:ext uri="{BB962C8B-B14F-4D97-AF65-F5344CB8AC3E}">
        <p14:creationId xmlns:p14="http://schemas.microsoft.com/office/powerpoint/2010/main" val="1708397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lemento grafico 2">
            <a:extLst>
              <a:ext uri="{FF2B5EF4-FFF2-40B4-BE49-F238E27FC236}">
                <a16:creationId xmlns:a16="http://schemas.microsoft.com/office/drawing/2014/main" id="{5C556D0B-7FDA-C94B-91EB-BA5129AD1C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5917" y="2007844"/>
            <a:ext cx="8440165" cy="2505674"/>
          </a:xfrm>
          <a:prstGeom prst="rect">
            <a:avLst/>
          </a:prstGeom>
        </p:spPr>
      </p:pic>
    </p:spTree>
    <p:extLst>
      <p:ext uri="{BB962C8B-B14F-4D97-AF65-F5344CB8AC3E}">
        <p14:creationId xmlns:p14="http://schemas.microsoft.com/office/powerpoint/2010/main" val="367608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11E5C9-82DC-CE44-91B2-AF8BC749AD8D}"/>
              </a:ext>
            </a:extLst>
          </p:cNvPr>
          <p:cNvSpPr>
            <a:spLocks noGrp="1"/>
          </p:cNvSpPr>
          <p:nvPr>
            <p:ph type="title"/>
          </p:nvPr>
        </p:nvSpPr>
        <p:spPr>
          <a:xfrm>
            <a:off x="274960" y="141759"/>
            <a:ext cx="10515600" cy="1325563"/>
          </a:xfrm>
        </p:spPr>
        <p:txBody>
          <a:bodyPr/>
          <a:lstStyle/>
          <a:p>
            <a:r>
              <a:rPr lang="en-GB" dirty="0">
                <a:latin typeface="Palatino Linotype" panose="02040502050505030304" pitchFamily="18" charset="0"/>
              </a:rPr>
              <a:t>What is QGIS?</a:t>
            </a:r>
          </a:p>
        </p:txBody>
      </p:sp>
      <p:pic>
        <p:nvPicPr>
          <p:cNvPr id="5" name="Immagine 4">
            <a:extLst>
              <a:ext uri="{FF2B5EF4-FFF2-40B4-BE49-F238E27FC236}">
                <a16:creationId xmlns:a16="http://schemas.microsoft.com/office/drawing/2014/main" id="{C2337F20-4F88-9341-81A6-119D723824E6}"/>
              </a:ext>
            </a:extLst>
          </p:cNvPr>
          <p:cNvPicPr>
            <a:picLocks noChangeAspect="1"/>
          </p:cNvPicPr>
          <p:nvPr/>
        </p:nvPicPr>
        <p:blipFill>
          <a:blip r:embed="rId2"/>
          <a:stretch>
            <a:fillRect/>
          </a:stretch>
        </p:blipFill>
        <p:spPr>
          <a:xfrm>
            <a:off x="10421540" y="278606"/>
            <a:ext cx="1329270" cy="1275235"/>
          </a:xfrm>
          <a:prstGeom prst="rect">
            <a:avLst/>
          </a:prstGeom>
        </p:spPr>
      </p:pic>
      <p:sp>
        <p:nvSpPr>
          <p:cNvPr id="6" name="Rettangolo 5">
            <a:extLst>
              <a:ext uri="{FF2B5EF4-FFF2-40B4-BE49-F238E27FC236}">
                <a16:creationId xmlns:a16="http://schemas.microsoft.com/office/drawing/2014/main" id="{86A27A73-C4AA-114D-AA65-5FAC601CBF7A}"/>
              </a:ext>
            </a:extLst>
          </p:cNvPr>
          <p:cNvSpPr/>
          <p:nvPr/>
        </p:nvSpPr>
        <p:spPr>
          <a:xfrm>
            <a:off x="10421540" y="1690688"/>
            <a:ext cx="1464953" cy="369332"/>
          </a:xfrm>
          <a:prstGeom prst="rect">
            <a:avLst/>
          </a:prstGeom>
        </p:spPr>
        <p:txBody>
          <a:bodyPr wrap="none">
            <a:spAutoFit/>
          </a:bodyPr>
          <a:lstStyle/>
          <a:p>
            <a:r>
              <a:rPr lang="en-GB" dirty="0" err="1"/>
              <a:t>www.qgis.org</a:t>
            </a:r>
            <a:endParaRPr lang="en-GB" dirty="0"/>
          </a:p>
        </p:txBody>
      </p:sp>
      <p:sp>
        <p:nvSpPr>
          <p:cNvPr id="3" name="CasellaDiTesto 2">
            <a:extLst>
              <a:ext uri="{FF2B5EF4-FFF2-40B4-BE49-F238E27FC236}">
                <a16:creationId xmlns:a16="http://schemas.microsoft.com/office/drawing/2014/main" id="{A8C790E0-A445-3F44-83E6-E0B05FE1FACD}"/>
              </a:ext>
            </a:extLst>
          </p:cNvPr>
          <p:cNvSpPr txBox="1"/>
          <p:nvPr/>
        </p:nvSpPr>
        <p:spPr>
          <a:xfrm>
            <a:off x="305507" y="1467322"/>
            <a:ext cx="8178445" cy="1477328"/>
          </a:xfrm>
          <a:prstGeom prst="rect">
            <a:avLst/>
          </a:prstGeom>
          <a:noFill/>
        </p:spPr>
        <p:txBody>
          <a:bodyPr wrap="square" rtlCol="0">
            <a:spAutoFit/>
          </a:bodyPr>
          <a:lstStyle/>
          <a:p>
            <a:r>
              <a:rPr lang="it-IT" dirty="0">
                <a:latin typeface="Palatino Linotype" panose="02040502050505030304" pitchFamily="18" charset="0"/>
              </a:rPr>
              <a:t>From the </a:t>
            </a:r>
            <a:r>
              <a:rPr lang="it-IT" dirty="0">
                <a:latin typeface="Palatino Linotype" panose="02040502050505030304" pitchFamily="18" charset="0"/>
                <a:hlinkClick r:id="rId3"/>
              </a:rPr>
              <a:t>QGIS</a:t>
            </a:r>
            <a:r>
              <a:rPr lang="it-IT" dirty="0">
                <a:latin typeface="Palatino Linotype" panose="02040502050505030304" pitchFamily="18" charset="0"/>
              </a:rPr>
              <a:t> website, "QGIS </a:t>
            </a:r>
            <a:r>
              <a:rPr lang="it-IT" dirty="0" err="1">
                <a:latin typeface="Palatino Linotype" panose="02040502050505030304" pitchFamily="18" charset="0"/>
              </a:rPr>
              <a:t>is</a:t>
            </a:r>
            <a:r>
              <a:rPr lang="it-IT" dirty="0">
                <a:latin typeface="Palatino Linotype" panose="02040502050505030304" pitchFamily="18" charset="0"/>
              </a:rPr>
              <a:t> a </a:t>
            </a:r>
            <a:r>
              <a:rPr lang="it-IT" dirty="0" err="1">
                <a:latin typeface="Palatino Linotype" panose="02040502050505030304" pitchFamily="18" charset="0"/>
              </a:rPr>
              <a:t>user</a:t>
            </a:r>
            <a:r>
              <a:rPr lang="it-IT" dirty="0">
                <a:latin typeface="Palatino Linotype" panose="02040502050505030304" pitchFamily="18" charset="0"/>
              </a:rPr>
              <a:t> </a:t>
            </a:r>
            <a:r>
              <a:rPr lang="it-IT" dirty="0" err="1">
                <a:latin typeface="Palatino Linotype" panose="02040502050505030304" pitchFamily="18" charset="0"/>
              </a:rPr>
              <a:t>friendly</a:t>
            </a:r>
            <a:r>
              <a:rPr lang="it-IT" dirty="0">
                <a:latin typeface="Palatino Linotype" panose="02040502050505030304" pitchFamily="18" charset="0"/>
              </a:rPr>
              <a:t> Open Source </a:t>
            </a:r>
            <a:r>
              <a:rPr lang="it-IT" dirty="0" err="1">
                <a:latin typeface="Palatino Linotype" panose="02040502050505030304" pitchFamily="18" charset="0"/>
              </a:rPr>
              <a:t>Geographic</a:t>
            </a:r>
            <a:r>
              <a:rPr lang="it-IT" dirty="0">
                <a:latin typeface="Palatino Linotype" panose="02040502050505030304" pitchFamily="18" charset="0"/>
              </a:rPr>
              <a:t> Information System (GIS) </a:t>
            </a:r>
            <a:r>
              <a:rPr lang="it-IT" dirty="0" err="1">
                <a:latin typeface="Palatino Linotype" panose="02040502050505030304" pitchFamily="18" charset="0"/>
              </a:rPr>
              <a:t>licensed</a:t>
            </a:r>
            <a:r>
              <a:rPr lang="it-IT" dirty="0">
                <a:latin typeface="Palatino Linotype" panose="02040502050505030304" pitchFamily="18" charset="0"/>
              </a:rPr>
              <a:t> under the GNU General Public License. QGIS </a:t>
            </a:r>
            <a:r>
              <a:rPr lang="it-IT" dirty="0" err="1">
                <a:latin typeface="Palatino Linotype" panose="02040502050505030304" pitchFamily="18" charset="0"/>
              </a:rPr>
              <a:t>is</a:t>
            </a:r>
            <a:r>
              <a:rPr lang="it-IT" dirty="0">
                <a:latin typeface="Palatino Linotype" panose="02040502050505030304" pitchFamily="18" charset="0"/>
              </a:rPr>
              <a:t> an </a:t>
            </a:r>
            <a:r>
              <a:rPr lang="it-IT" dirty="0" err="1">
                <a:latin typeface="Palatino Linotype" panose="02040502050505030304" pitchFamily="18" charset="0"/>
              </a:rPr>
              <a:t>official</a:t>
            </a:r>
            <a:r>
              <a:rPr lang="it-IT" dirty="0">
                <a:latin typeface="Palatino Linotype" panose="02040502050505030304" pitchFamily="18" charset="0"/>
              </a:rPr>
              <a:t> </a:t>
            </a:r>
            <a:r>
              <a:rPr lang="it-IT" dirty="0" err="1">
                <a:latin typeface="Palatino Linotype" panose="02040502050505030304" pitchFamily="18" charset="0"/>
              </a:rPr>
              <a:t>project</a:t>
            </a:r>
            <a:r>
              <a:rPr lang="it-IT" dirty="0">
                <a:latin typeface="Palatino Linotype" panose="02040502050505030304" pitchFamily="18" charset="0"/>
              </a:rPr>
              <a:t> of the Open Source </a:t>
            </a:r>
            <a:r>
              <a:rPr lang="it-IT" dirty="0" err="1">
                <a:latin typeface="Palatino Linotype" panose="02040502050505030304" pitchFamily="18" charset="0"/>
              </a:rPr>
              <a:t>Geospatial</a:t>
            </a:r>
            <a:r>
              <a:rPr lang="it-IT" dirty="0">
                <a:latin typeface="Palatino Linotype" panose="02040502050505030304" pitchFamily="18" charset="0"/>
              </a:rPr>
              <a:t> Foundation (</a:t>
            </a:r>
            <a:r>
              <a:rPr lang="it-IT" dirty="0" err="1">
                <a:latin typeface="Palatino Linotype" panose="02040502050505030304" pitchFamily="18" charset="0"/>
              </a:rPr>
              <a:t>OSGeo</a:t>
            </a:r>
            <a:r>
              <a:rPr lang="it-IT" dirty="0">
                <a:latin typeface="Palatino Linotype" panose="02040502050505030304" pitchFamily="18" charset="0"/>
              </a:rPr>
              <a:t>). </a:t>
            </a:r>
            <a:r>
              <a:rPr lang="it-IT" dirty="0" err="1">
                <a:latin typeface="Palatino Linotype" panose="02040502050505030304" pitchFamily="18" charset="0"/>
              </a:rPr>
              <a:t>It</a:t>
            </a:r>
            <a:r>
              <a:rPr lang="it-IT" dirty="0">
                <a:latin typeface="Palatino Linotype" panose="02040502050505030304" pitchFamily="18" charset="0"/>
              </a:rPr>
              <a:t> </a:t>
            </a:r>
            <a:r>
              <a:rPr lang="it-IT" dirty="0" err="1">
                <a:latin typeface="Palatino Linotype" panose="02040502050505030304" pitchFamily="18" charset="0"/>
              </a:rPr>
              <a:t>runs</a:t>
            </a:r>
            <a:r>
              <a:rPr lang="it-IT" dirty="0">
                <a:latin typeface="Palatino Linotype" panose="02040502050505030304" pitchFamily="18" charset="0"/>
              </a:rPr>
              <a:t> on Linux, Unix, Mac OSX, Windows and </a:t>
            </a:r>
            <a:r>
              <a:rPr lang="it-IT" dirty="0" err="1">
                <a:latin typeface="Palatino Linotype" panose="02040502050505030304" pitchFamily="18" charset="0"/>
              </a:rPr>
              <a:t>Android</a:t>
            </a:r>
            <a:r>
              <a:rPr lang="it-IT" dirty="0">
                <a:latin typeface="Palatino Linotype" panose="02040502050505030304" pitchFamily="18" charset="0"/>
              </a:rPr>
              <a:t> and </a:t>
            </a:r>
            <a:r>
              <a:rPr lang="it-IT" dirty="0" err="1">
                <a:latin typeface="Palatino Linotype" panose="02040502050505030304" pitchFamily="18" charset="0"/>
              </a:rPr>
              <a:t>supports</a:t>
            </a:r>
            <a:r>
              <a:rPr lang="it-IT" dirty="0">
                <a:latin typeface="Palatino Linotype" panose="02040502050505030304" pitchFamily="18" charset="0"/>
              </a:rPr>
              <a:t> </a:t>
            </a:r>
            <a:r>
              <a:rPr lang="it-IT" dirty="0" err="1">
                <a:latin typeface="Palatino Linotype" panose="02040502050505030304" pitchFamily="18" charset="0"/>
              </a:rPr>
              <a:t>numerous</a:t>
            </a:r>
            <a:r>
              <a:rPr lang="it-IT" dirty="0">
                <a:latin typeface="Palatino Linotype" panose="02040502050505030304" pitchFamily="18" charset="0"/>
              </a:rPr>
              <a:t> </a:t>
            </a:r>
            <a:r>
              <a:rPr lang="it-IT" dirty="0" err="1">
                <a:latin typeface="Palatino Linotype" panose="02040502050505030304" pitchFamily="18" charset="0"/>
              </a:rPr>
              <a:t>vector</a:t>
            </a:r>
            <a:r>
              <a:rPr lang="it-IT" dirty="0">
                <a:latin typeface="Palatino Linotype" panose="02040502050505030304" pitchFamily="18" charset="0"/>
              </a:rPr>
              <a:t>, </a:t>
            </a:r>
            <a:r>
              <a:rPr lang="it-IT" dirty="0" err="1">
                <a:latin typeface="Palatino Linotype" panose="02040502050505030304" pitchFamily="18" charset="0"/>
              </a:rPr>
              <a:t>raster</a:t>
            </a:r>
            <a:r>
              <a:rPr lang="it-IT" dirty="0">
                <a:latin typeface="Palatino Linotype" panose="02040502050505030304" pitchFamily="18" charset="0"/>
              </a:rPr>
              <a:t>, and database formats and </a:t>
            </a:r>
            <a:r>
              <a:rPr lang="it-IT" dirty="0" err="1">
                <a:latin typeface="Palatino Linotype" panose="02040502050505030304" pitchFamily="18" charset="0"/>
              </a:rPr>
              <a:t>functionalities</a:t>
            </a:r>
            <a:r>
              <a:rPr lang="it-IT" dirty="0">
                <a:latin typeface="Palatino Linotype" panose="02040502050505030304" pitchFamily="18" charset="0"/>
              </a:rPr>
              <a:t>."</a:t>
            </a:r>
            <a:endParaRPr lang="en-GB" dirty="0">
              <a:latin typeface="Palatino Linotype" panose="02040502050505030304" pitchFamily="18" charset="0"/>
            </a:endParaRPr>
          </a:p>
        </p:txBody>
      </p:sp>
      <p:sp>
        <p:nvSpPr>
          <p:cNvPr id="4" name="Rettangolo 3">
            <a:extLst>
              <a:ext uri="{FF2B5EF4-FFF2-40B4-BE49-F238E27FC236}">
                <a16:creationId xmlns:a16="http://schemas.microsoft.com/office/drawing/2014/main" id="{63FED1C6-0A2C-6142-87BD-A78008C0C6E8}"/>
              </a:ext>
            </a:extLst>
          </p:cNvPr>
          <p:cNvSpPr/>
          <p:nvPr/>
        </p:nvSpPr>
        <p:spPr>
          <a:xfrm>
            <a:off x="305507" y="3569983"/>
            <a:ext cx="10343621" cy="1754326"/>
          </a:xfrm>
          <a:prstGeom prst="rect">
            <a:avLst/>
          </a:prstGeom>
        </p:spPr>
        <p:txBody>
          <a:bodyPr wrap="square">
            <a:spAutoFit/>
          </a:bodyPr>
          <a:lstStyle/>
          <a:p>
            <a:r>
              <a:rPr lang="it-IT" b="1" dirty="0">
                <a:solidFill>
                  <a:srgbClr val="24292F"/>
                </a:solidFill>
                <a:latin typeface="Palatino Linotype" panose="02040502050505030304" pitchFamily="18" charset="0"/>
              </a:rPr>
              <a:t>QGIS </a:t>
            </a:r>
            <a:r>
              <a:rPr lang="it-IT" b="1" dirty="0" err="1">
                <a:solidFill>
                  <a:srgbClr val="24292F"/>
                </a:solidFill>
                <a:latin typeface="Palatino Linotype" panose="02040502050505030304" pitchFamily="18" charset="0"/>
              </a:rPr>
              <a:t>is</a:t>
            </a:r>
            <a:r>
              <a:rPr lang="it-IT" b="1" dirty="0">
                <a:solidFill>
                  <a:srgbClr val="24292F"/>
                </a:solidFill>
                <a:latin typeface="Palatino Linotype" panose="02040502050505030304" pitchFamily="18" charset="0"/>
              </a:rPr>
              <a:t> a desktop GIS.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You</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have</a:t>
            </a:r>
            <a:r>
              <a:rPr lang="it-IT" dirty="0">
                <a:solidFill>
                  <a:srgbClr val="24292F"/>
                </a:solidFill>
                <a:latin typeface="Palatino Linotype" panose="02040502050505030304" pitchFamily="18" charset="0"/>
              </a:rPr>
              <a:t> a </a:t>
            </a:r>
            <a:r>
              <a:rPr lang="it-IT" dirty="0" err="1">
                <a:solidFill>
                  <a:srgbClr val="24292F"/>
                </a:solidFill>
                <a:latin typeface="Palatino Linotype" panose="02040502050505030304" pitchFamily="18" charset="0"/>
              </a:rPr>
              <a:t>Graphical</a:t>
            </a:r>
            <a:r>
              <a:rPr lang="it-IT" dirty="0">
                <a:solidFill>
                  <a:srgbClr val="24292F"/>
                </a:solidFill>
                <a:latin typeface="Palatino Linotype" panose="02040502050505030304" pitchFamily="18" charset="0"/>
              </a:rPr>
              <a:t> User Interface (or GUI) </a:t>
            </a:r>
            <a:r>
              <a:rPr lang="it-IT" dirty="0" err="1">
                <a:solidFill>
                  <a:srgbClr val="24292F"/>
                </a:solidFill>
                <a:latin typeface="Palatino Linotype" panose="02040502050505030304" pitchFamily="18" charset="0"/>
              </a:rPr>
              <a:t>that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you</a:t>
            </a:r>
            <a:r>
              <a:rPr lang="it-IT" dirty="0">
                <a:solidFill>
                  <a:srgbClr val="24292F"/>
                </a:solidFill>
                <a:latin typeface="Palatino Linotype" panose="02040502050505030304" pitchFamily="18" charset="0"/>
              </a:rPr>
              <a:t> can work with, with </a:t>
            </a:r>
            <a:r>
              <a:rPr lang="it-IT" dirty="0" err="1">
                <a:solidFill>
                  <a:srgbClr val="24292F"/>
                </a:solidFill>
                <a:latin typeface="Palatino Linotype" panose="02040502050505030304" pitchFamily="18" charset="0"/>
              </a:rPr>
              <a:t>buttons</a:t>
            </a:r>
            <a:r>
              <a:rPr lang="it-IT" dirty="0">
                <a:solidFill>
                  <a:srgbClr val="24292F"/>
                </a:solidFill>
                <a:latin typeface="Palatino Linotype" panose="02040502050505030304" pitchFamily="18" charset="0"/>
              </a:rPr>
              <a:t>, windows or </a:t>
            </a:r>
            <a:r>
              <a:rPr lang="it-IT" dirty="0" err="1">
                <a:solidFill>
                  <a:srgbClr val="24292F"/>
                </a:solidFill>
                <a:latin typeface="Palatino Linotype" panose="02040502050505030304" pitchFamily="18" charset="0"/>
              </a:rPr>
              <a:t>forms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you</a:t>
            </a:r>
            <a:r>
              <a:rPr lang="it-IT" dirty="0">
                <a:solidFill>
                  <a:srgbClr val="24292F"/>
                </a:solidFill>
                <a:latin typeface="Palatino Linotype" panose="02040502050505030304" pitchFamily="18" charset="0"/>
              </a:rPr>
              <a:t> can </a:t>
            </a:r>
            <a:r>
              <a:rPr lang="it-IT" dirty="0" err="1">
                <a:solidFill>
                  <a:srgbClr val="24292F"/>
                </a:solidFill>
                <a:latin typeface="Palatino Linotype" panose="02040502050505030304" pitchFamily="18" charset="0"/>
              </a:rPr>
              <a:t>fill</a:t>
            </a:r>
            <a:r>
              <a:rPr lang="it-IT" dirty="0">
                <a:solidFill>
                  <a:srgbClr val="24292F"/>
                </a:solidFill>
                <a:latin typeface="Palatino Linotype" panose="02040502050505030304" pitchFamily="18" charset="0"/>
              </a:rPr>
              <a:t> in order to do </a:t>
            </a:r>
            <a:r>
              <a:rPr lang="it-IT" dirty="0" err="1">
                <a:solidFill>
                  <a:srgbClr val="24292F"/>
                </a:solidFill>
                <a:latin typeface="Palatino Linotype" panose="02040502050505030304" pitchFamily="18" charset="0"/>
              </a:rPr>
              <a:t>things</a:t>
            </a:r>
            <a:r>
              <a:rPr lang="it-IT" dirty="0">
                <a:solidFill>
                  <a:srgbClr val="24292F"/>
                </a:solidFill>
                <a:latin typeface="Palatino Linotype" panose="02040502050505030304" pitchFamily="18" charset="0"/>
              </a:rPr>
              <a:t>.</a:t>
            </a:r>
          </a:p>
          <a:p>
            <a:endParaRPr lang="it-IT" dirty="0">
              <a:solidFill>
                <a:srgbClr val="24292F"/>
              </a:solidFill>
              <a:latin typeface="Palatino Linotype" panose="02040502050505030304" pitchFamily="18" charset="0"/>
            </a:endParaRPr>
          </a:p>
          <a:p>
            <a:r>
              <a:rPr lang="it-IT" b="1" dirty="0">
                <a:solidFill>
                  <a:srgbClr val="24292F"/>
                </a:solidFill>
                <a:latin typeface="Palatino Linotype" panose="02040502050505030304" pitchFamily="18" charset="0"/>
              </a:rPr>
              <a:t>QGIS </a:t>
            </a:r>
            <a:r>
              <a:rPr lang="it-IT" b="1" dirty="0" err="1">
                <a:solidFill>
                  <a:srgbClr val="24292F"/>
                </a:solidFill>
                <a:latin typeface="Palatino Linotype" panose="02040502050505030304" pitchFamily="18" charset="0"/>
              </a:rPr>
              <a:t>is</a:t>
            </a:r>
            <a:r>
              <a:rPr lang="it-IT" b="1" dirty="0">
                <a:solidFill>
                  <a:srgbClr val="24292F"/>
                </a:solidFill>
                <a:latin typeface="Palatino Linotype" panose="02040502050505030304" pitchFamily="18" charset="0"/>
              </a:rPr>
              <a:t> open source.</a:t>
            </a:r>
            <a:r>
              <a:rPr lang="it-IT" dirty="0">
                <a:solidFill>
                  <a:srgbClr val="24292F"/>
                </a:solidFill>
                <a:latin typeface="Palatino Linotype" panose="02040502050505030304" pitchFamily="18" charset="0"/>
              </a:rPr>
              <a:t> The code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available</a:t>
            </a:r>
            <a:r>
              <a:rPr lang="it-IT" dirty="0">
                <a:solidFill>
                  <a:srgbClr val="24292F"/>
                </a:solidFill>
                <a:latin typeface="Palatino Linotype" panose="02040502050505030304" pitchFamily="18" charset="0"/>
              </a:rPr>
              <a:t> to the users to </a:t>
            </a:r>
            <a:r>
              <a:rPr lang="it-IT" dirty="0" err="1">
                <a:solidFill>
                  <a:srgbClr val="24292F"/>
                </a:solidFill>
                <a:latin typeface="Palatino Linotype" panose="02040502050505030304" pitchFamily="18" charset="0"/>
              </a:rPr>
              <a:t>read</a:t>
            </a:r>
            <a:r>
              <a:rPr lang="it-IT" dirty="0">
                <a:solidFill>
                  <a:srgbClr val="24292F"/>
                </a:solidFill>
                <a:latin typeface="Palatino Linotype" panose="02040502050505030304" pitchFamily="18" charset="0"/>
              </a:rPr>
              <a:t> or </a:t>
            </a:r>
            <a:r>
              <a:rPr lang="it-IT" dirty="0" err="1">
                <a:solidFill>
                  <a:srgbClr val="24292F"/>
                </a:solidFill>
                <a:latin typeface="Palatino Linotype" panose="02040502050505030304" pitchFamily="18" charset="0"/>
              </a:rPr>
              <a:t>modify</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What's</a:t>
            </a:r>
            <a:r>
              <a:rPr lang="it-IT" dirty="0">
                <a:solidFill>
                  <a:srgbClr val="24292F"/>
                </a:solidFill>
                <a:latin typeface="Palatino Linotype" panose="02040502050505030304" pitchFamily="18" charset="0"/>
              </a:rPr>
              <a:t> the </a:t>
            </a:r>
            <a:r>
              <a:rPr lang="it-IT" dirty="0" err="1">
                <a:solidFill>
                  <a:srgbClr val="24292F"/>
                </a:solidFill>
                <a:latin typeface="Palatino Linotype" panose="02040502050505030304" pitchFamily="18" charset="0"/>
              </a:rPr>
              <a:t>advantage</a:t>
            </a:r>
            <a:r>
              <a:rPr lang="it-IT" dirty="0">
                <a:solidFill>
                  <a:srgbClr val="24292F"/>
                </a:solidFill>
                <a:latin typeface="Palatino Linotype" panose="02040502050505030304" pitchFamily="18" charset="0"/>
              </a:rPr>
              <a:t> of </a:t>
            </a:r>
            <a:r>
              <a:rPr lang="it-IT" dirty="0" err="1">
                <a:solidFill>
                  <a:srgbClr val="24292F"/>
                </a:solidFill>
                <a:latin typeface="Palatino Linotype" panose="02040502050505030304" pitchFamily="18" charset="0"/>
              </a:rPr>
              <a:t>this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means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anyone</a:t>
            </a:r>
            <a:r>
              <a:rPr lang="it-IT" dirty="0">
                <a:solidFill>
                  <a:srgbClr val="24292F"/>
                </a:solidFill>
                <a:latin typeface="Palatino Linotype" panose="02040502050505030304" pitchFamily="18" charset="0"/>
              </a:rPr>
              <a:t> can make </a:t>
            </a:r>
            <a:r>
              <a:rPr lang="it-IT" dirty="0" err="1">
                <a:solidFill>
                  <a:srgbClr val="24292F"/>
                </a:solidFill>
                <a:latin typeface="Palatino Linotype" panose="02040502050505030304" pitchFamily="18" charset="0"/>
              </a:rPr>
              <a:t>fixes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if</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something</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wrong</a:t>
            </a:r>
            <a:r>
              <a:rPr lang="it-IT" dirty="0">
                <a:solidFill>
                  <a:srgbClr val="24292F"/>
                </a:solidFill>
                <a:latin typeface="Palatino Linotype" panose="02040502050505030304" pitchFamily="18" charset="0"/>
              </a:rPr>
              <a:t> or </a:t>
            </a:r>
            <a:r>
              <a:rPr lang="it-IT" dirty="0" err="1">
                <a:solidFill>
                  <a:srgbClr val="24292F"/>
                </a:solidFill>
                <a:latin typeface="Palatino Linotype" panose="02040502050505030304" pitchFamily="18" charset="0"/>
              </a:rPr>
              <a:t>anyone</a:t>
            </a:r>
            <a:r>
              <a:rPr lang="it-IT" dirty="0">
                <a:solidFill>
                  <a:srgbClr val="24292F"/>
                </a:solidFill>
                <a:latin typeface="Palatino Linotype" panose="02040502050505030304" pitchFamily="18" charset="0"/>
              </a:rPr>
              <a:t> can </a:t>
            </a:r>
            <a:r>
              <a:rPr lang="it-IT" dirty="0" err="1">
                <a:solidFill>
                  <a:srgbClr val="24292F"/>
                </a:solidFill>
                <a:latin typeface="Palatino Linotype" panose="02040502050505030304" pitchFamily="18" charset="0"/>
              </a:rPr>
              <a:t>add</a:t>
            </a:r>
            <a:r>
              <a:rPr lang="it-IT" dirty="0">
                <a:solidFill>
                  <a:srgbClr val="24292F"/>
                </a:solidFill>
                <a:latin typeface="Palatino Linotype" panose="02040502050505030304" pitchFamily="18" charset="0"/>
              </a:rPr>
              <a:t> new features. </a:t>
            </a:r>
            <a:r>
              <a:rPr lang="it-IT" dirty="0" err="1">
                <a:solidFill>
                  <a:srgbClr val="24292F"/>
                </a:solidFill>
                <a:latin typeface="Palatino Linotype" panose="02040502050505030304" pitchFamily="18" charset="0"/>
              </a:rPr>
              <a:t>It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generally</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faster</a:t>
            </a:r>
            <a:r>
              <a:rPr lang="it-IT" dirty="0">
                <a:solidFill>
                  <a:srgbClr val="24292F"/>
                </a:solidFill>
                <a:latin typeface="Palatino Linotype" panose="02040502050505030304" pitchFamily="18" charset="0"/>
              </a:rPr>
              <a:t> for open-source </a:t>
            </a:r>
            <a:r>
              <a:rPr lang="it-IT" dirty="0" err="1">
                <a:solidFill>
                  <a:srgbClr val="24292F"/>
                </a:solidFill>
                <a:latin typeface="Palatino Linotype" panose="02040502050505030304" pitchFamily="18" charset="0"/>
              </a:rPr>
              <a:t>programs</a:t>
            </a:r>
            <a:r>
              <a:rPr lang="it-IT" dirty="0">
                <a:solidFill>
                  <a:srgbClr val="24292F"/>
                </a:solidFill>
                <a:latin typeface="Palatino Linotype" panose="02040502050505030304" pitchFamily="18" charset="0"/>
              </a:rPr>
              <a:t> to fix bugs and </a:t>
            </a:r>
            <a:r>
              <a:rPr lang="it-IT" dirty="0" err="1">
                <a:solidFill>
                  <a:srgbClr val="24292F"/>
                </a:solidFill>
                <a:latin typeface="Palatino Linotype" panose="02040502050505030304" pitchFamily="18" charset="0"/>
              </a:rPr>
              <a:t>implement</a:t>
            </a:r>
            <a:r>
              <a:rPr lang="it-IT" dirty="0">
                <a:solidFill>
                  <a:srgbClr val="24292F"/>
                </a:solidFill>
                <a:latin typeface="Palatino Linotype" panose="02040502050505030304" pitchFamily="18" charset="0"/>
              </a:rPr>
              <a:t> new </a:t>
            </a:r>
            <a:r>
              <a:rPr lang="it-IT" dirty="0" err="1">
                <a:solidFill>
                  <a:srgbClr val="24292F"/>
                </a:solidFill>
                <a:latin typeface="Palatino Linotype" panose="02040502050505030304" pitchFamily="18" charset="0"/>
              </a:rPr>
              <a:t>things</a:t>
            </a:r>
            <a:r>
              <a:rPr lang="it-IT" dirty="0">
                <a:solidFill>
                  <a:srgbClr val="24292F"/>
                </a:solidFill>
                <a:latin typeface="Palatino Linotype" panose="02040502050505030304" pitchFamily="18" charset="0"/>
              </a:rPr>
              <a:t>.</a:t>
            </a:r>
            <a:endParaRPr lang="it-IT" b="0" i="0" u="none" strike="noStrike" dirty="0">
              <a:solidFill>
                <a:srgbClr val="24292F"/>
              </a:solidFill>
              <a:effectLst/>
              <a:latin typeface="Palatino Linotype" panose="02040502050505030304" pitchFamily="18" charset="0"/>
            </a:endParaRPr>
          </a:p>
        </p:txBody>
      </p:sp>
    </p:spTree>
    <p:extLst>
      <p:ext uri="{BB962C8B-B14F-4D97-AF65-F5344CB8AC3E}">
        <p14:creationId xmlns:p14="http://schemas.microsoft.com/office/powerpoint/2010/main" val="2618646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311193" y="194935"/>
            <a:ext cx="3294530" cy="646331"/>
          </a:xfrm>
          <a:prstGeom prst="rect">
            <a:avLst/>
          </a:prstGeom>
          <a:noFill/>
        </p:spPr>
        <p:txBody>
          <a:bodyPr wrap="square" rtlCol="0">
            <a:spAutoFit/>
          </a:bodyPr>
          <a:lstStyle/>
          <a:p>
            <a:r>
              <a:rPr lang="en-GB" sz="3600" dirty="0">
                <a:latin typeface="Palatino Linotype" panose="02040502050505030304" pitchFamily="18" charset="0"/>
              </a:rPr>
              <a:t>Why QGIS?</a:t>
            </a:r>
          </a:p>
        </p:txBody>
      </p:sp>
      <p:sp>
        <p:nvSpPr>
          <p:cNvPr id="3" name="Rettangolo 2">
            <a:extLst>
              <a:ext uri="{FF2B5EF4-FFF2-40B4-BE49-F238E27FC236}">
                <a16:creationId xmlns:a16="http://schemas.microsoft.com/office/drawing/2014/main" id="{0BDFE05E-FD86-B649-AAF1-58C6876A3C81}"/>
              </a:ext>
            </a:extLst>
          </p:cNvPr>
          <p:cNvSpPr/>
          <p:nvPr/>
        </p:nvSpPr>
        <p:spPr>
          <a:xfrm>
            <a:off x="311193" y="1107510"/>
            <a:ext cx="9165315" cy="5355312"/>
          </a:xfrm>
          <a:prstGeom prst="rect">
            <a:avLst/>
          </a:prstGeom>
        </p:spPr>
        <p:txBody>
          <a:bodyPr wrap="square">
            <a:spAutoFit/>
          </a:bodyPr>
          <a:lstStyle/>
          <a:p>
            <a:r>
              <a:rPr lang="it-IT" dirty="0">
                <a:solidFill>
                  <a:srgbClr val="24292F"/>
                </a:solidFill>
                <a:latin typeface="Palatino Linotype" panose="02040502050505030304" pitchFamily="18" charset="0"/>
              </a:rPr>
              <a:t>QGIS </a:t>
            </a:r>
            <a:r>
              <a:rPr lang="it-IT" dirty="0" err="1">
                <a:solidFill>
                  <a:srgbClr val="24292F"/>
                </a:solidFill>
                <a:latin typeface="Palatino Linotype" panose="02040502050505030304" pitchFamily="18" charset="0"/>
              </a:rPr>
              <a:t>is</a:t>
            </a:r>
            <a:r>
              <a:rPr lang="it-IT" dirty="0">
                <a:solidFill>
                  <a:srgbClr val="24292F"/>
                </a:solidFill>
                <a:latin typeface="Palatino Linotype" panose="02040502050505030304" pitchFamily="18" charset="0"/>
              </a:rPr>
              <a:t> an community-</a:t>
            </a:r>
            <a:r>
              <a:rPr lang="it-IT" dirty="0" err="1">
                <a:solidFill>
                  <a:srgbClr val="24292F"/>
                </a:solidFill>
                <a:latin typeface="Palatino Linotype" panose="02040502050505030304" pitchFamily="18" charset="0"/>
              </a:rPr>
              <a:t>driven</a:t>
            </a:r>
            <a:r>
              <a:rPr lang="it-IT" dirty="0">
                <a:solidFill>
                  <a:srgbClr val="24292F"/>
                </a:solidFill>
                <a:latin typeface="Palatino Linotype" panose="02040502050505030304" pitchFamily="18" charset="0"/>
              </a:rPr>
              <a:t>, open-source desktop GIS software </a:t>
            </a:r>
            <a:r>
              <a:rPr lang="it-IT" dirty="0" err="1">
                <a:solidFill>
                  <a:srgbClr val="24292F"/>
                </a:solidFill>
                <a:latin typeface="Palatino Linotype" panose="02040502050505030304" pitchFamily="18" charset="0"/>
              </a:rPr>
              <a:t>that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allows</a:t>
            </a:r>
            <a:r>
              <a:rPr lang="it-IT" dirty="0">
                <a:solidFill>
                  <a:srgbClr val="24292F"/>
                </a:solidFill>
                <a:latin typeface="Palatino Linotype" panose="02040502050505030304" pitchFamily="18" charset="0"/>
              </a:rPr>
              <a:t> users to </a:t>
            </a:r>
            <a:r>
              <a:rPr lang="it-IT" dirty="0" err="1">
                <a:solidFill>
                  <a:srgbClr val="24292F"/>
                </a:solidFill>
                <a:latin typeface="Palatino Linotype" panose="02040502050505030304" pitchFamily="18" charset="0"/>
              </a:rPr>
              <a:t>visualize</a:t>
            </a:r>
            <a:r>
              <a:rPr lang="it-IT" dirty="0">
                <a:solidFill>
                  <a:srgbClr val="24292F"/>
                </a:solidFill>
                <a:latin typeface="Palatino Linotype" panose="02040502050505030304" pitchFamily="18" charset="0"/>
              </a:rPr>
              <a:t> and </a:t>
            </a:r>
            <a:r>
              <a:rPr lang="it-IT" dirty="0" err="1">
                <a:solidFill>
                  <a:srgbClr val="24292F"/>
                </a:solidFill>
                <a:latin typeface="Palatino Linotype" panose="02040502050505030304" pitchFamily="18" charset="0"/>
              </a:rPr>
              <a:t>analyse</a:t>
            </a:r>
            <a:r>
              <a:rPr lang="it-IT" dirty="0">
                <a:solidFill>
                  <a:srgbClr val="24292F"/>
                </a:solidFill>
                <a:latin typeface="Palatino Linotype" panose="02040502050505030304" pitchFamily="18" charset="0"/>
              </a:rPr>
              <a:t> </a:t>
            </a:r>
            <a:r>
              <a:rPr lang="it-IT" b="1" u="sng" dirty="0" err="1">
                <a:solidFill>
                  <a:srgbClr val="24292F"/>
                </a:solidFill>
                <a:latin typeface="Palatino Linotype" panose="02040502050505030304" pitchFamily="18" charset="0"/>
              </a:rPr>
              <a:t>spatial</a:t>
            </a:r>
            <a:r>
              <a:rPr lang="it-IT" b="1" u="sng" dirty="0">
                <a:solidFill>
                  <a:srgbClr val="24292F"/>
                </a:solidFill>
                <a:latin typeface="Palatino Linotype" panose="02040502050505030304" pitchFamily="18" charset="0"/>
              </a:rPr>
              <a:t> data</a:t>
            </a:r>
            <a:r>
              <a:rPr lang="it-IT" u="sng" dirty="0">
                <a:solidFill>
                  <a:srgbClr val="24292F"/>
                </a:solidFill>
                <a:latin typeface="Palatino Linotype" panose="02040502050505030304" pitchFamily="18" charset="0"/>
              </a:rPr>
              <a:t> </a:t>
            </a:r>
            <a:r>
              <a:rPr lang="it-IT" dirty="0">
                <a:solidFill>
                  <a:srgbClr val="24292F"/>
                </a:solidFill>
                <a:latin typeface="Palatino Linotype" panose="02040502050505030304" pitchFamily="18" charset="0"/>
              </a:rPr>
              <a:t>in a </a:t>
            </a:r>
            <a:r>
              <a:rPr lang="it-IT" dirty="0" err="1">
                <a:solidFill>
                  <a:srgbClr val="24292F"/>
                </a:solidFill>
                <a:latin typeface="Palatino Linotype" panose="02040502050505030304" pitchFamily="18" charset="0"/>
              </a:rPr>
              <a:t>lot</a:t>
            </a:r>
            <a:r>
              <a:rPr lang="it-IT" dirty="0">
                <a:solidFill>
                  <a:srgbClr val="24292F"/>
                </a:solidFill>
                <a:latin typeface="Palatino Linotype" panose="02040502050505030304" pitchFamily="18" charset="0"/>
              </a:rPr>
              <a:t> of </a:t>
            </a:r>
            <a:r>
              <a:rPr lang="it-IT" dirty="0" err="1">
                <a:solidFill>
                  <a:srgbClr val="24292F"/>
                </a:solidFill>
                <a:latin typeface="Palatino Linotype" panose="02040502050505030304" pitchFamily="18" charset="0"/>
              </a:rPr>
              <a:t>different</a:t>
            </a:r>
            <a:r>
              <a:rPr lang="it-IT" dirty="0">
                <a:solidFill>
                  <a:srgbClr val="24292F"/>
                </a:solidFill>
                <a:latin typeface="Palatino Linotype" panose="02040502050505030304" pitchFamily="18" charset="0"/>
              </a:rPr>
              <a:t> ways.  </a:t>
            </a:r>
          </a:p>
          <a:p>
            <a:endParaRPr lang="it-IT" dirty="0">
              <a:solidFill>
                <a:srgbClr val="24292F"/>
              </a:solidFill>
              <a:latin typeface="Palatino Linotype" panose="02040502050505030304" pitchFamily="18" charset="0"/>
            </a:endParaRPr>
          </a:p>
          <a:p>
            <a:endParaRPr lang="it-IT" dirty="0">
              <a:solidFill>
                <a:srgbClr val="24292F"/>
              </a:solidFill>
              <a:latin typeface="Palatino Linotype" panose="02040502050505030304" pitchFamily="18" charset="0"/>
            </a:endParaRPr>
          </a:p>
          <a:p>
            <a:endParaRPr lang="it-IT" dirty="0">
              <a:solidFill>
                <a:srgbClr val="24292F"/>
              </a:solidFill>
              <a:latin typeface="Palatino Linotype" panose="02040502050505030304" pitchFamily="18" charset="0"/>
            </a:endParaRPr>
          </a:p>
          <a:p>
            <a:r>
              <a:rPr lang="it-IT" dirty="0">
                <a:solidFill>
                  <a:srgbClr val="24292F"/>
                </a:solidFill>
                <a:latin typeface="Palatino Linotype" panose="02040502050505030304" pitchFamily="18" charset="0"/>
              </a:rPr>
              <a:t>Some </a:t>
            </a:r>
            <a:r>
              <a:rPr lang="it-IT" dirty="0" err="1">
                <a:solidFill>
                  <a:srgbClr val="24292F"/>
                </a:solidFill>
                <a:latin typeface="Palatino Linotype" panose="02040502050505030304" pitchFamily="18" charset="0"/>
              </a:rPr>
              <a:t>advantages</a:t>
            </a:r>
            <a:r>
              <a:rPr lang="it-IT" dirty="0">
                <a:solidFill>
                  <a:srgbClr val="24292F"/>
                </a:solidFill>
                <a:latin typeface="Palatino Linotype" panose="02040502050505030304" pitchFamily="18" charset="0"/>
              </a:rPr>
              <a:t> of QGIS are:</a:t>
            </a:r>
          </a:p>
          <a:p>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It's</a:t>
            </a:r>
            <a:r>
              <a:rPr lang="it-IT" dirty="0">
                <a:solidFill>
                  <a:srgbClr val="24292F"/>
                </a:solidFill>
                <a:latin typeface="Palatino Linotype" panose="02040502050505030304" pitchFamily="18" charset="0"/>
              </a:rPr>
              <a:t> a </a:t>
            </a:r>
            <a:r>
              <a:rPr lang="it-IT" dirty="0" err="1">
                <a:solidFill>
                  <a:srgbClr val="24292F"/>
                </a:solidFill>
                <a:latin typeface="Palatino Linotype" panose="02040502050505030304" pitchFamily="18" charset="0"/>
              </a:rPr>
              <a:t>robust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powerful</a:t>
            </a:r>
            <a:r>
              <a:rPr lang="it-IT" dirty="0">
                <a:solidFill>
                  <a:srgbClr val="24292F"/>
                </a:solidFill>
                <a:latin typeface="Palatino Linotype" panose="02040502050505030304" pitchFamily="18" charset="0"/>
              </a:rPr>
              <a:t> desktop GIS.</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Runs</a:t>
            </a:r>
            <a:r>
              <a:rPr lang="it-IT" dirty="0">
                <a:solidFill>
                  <a:srgbClr val="24292F"/>
                </a:solidFill>
                <a:latin typeface="Palatino Linotype" panose="02040502050505030304" pitchFamily="18" charset="0"/>
              </a:rPr>
              <a:t> on </a:t>
            </a:r>
            <a:r>
              <a:rPr lang="it-IT" dirty="0" err="1">
                <a:solidFill>
                  <a:srgbClr val="24292F"/>
                </a:solidFill>
                <a:latin typeface="Palatino Linotype" panose="02040502050505030304" pitchFamily="18" charset="0"/>
              </a:rPr>
              <a:t>all</a:t>
            </a:r>
            <a:r>
              <a:rPr lang="it-IT" dirty="0">
                <a:solidFill>
                  <a:srgbClr val="24292F"/>
                </a:solidFill>
                <a:latin typeface="Palatino Linotype" panose="02040502050505030304" pitchFamily="18" charset="0"/>
              </a:rPr>
              <a:t> major OS: MacOS, Linux, &amp; Windows.</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a:solidFill>
                  <a:srgbClr val="24292F"/>
                </a:solidFill>
                <a:latin typeface="Palatino Linotype" panose="02040502050505030304" pitchFamily="18" charset="0"/>
              </a:rPr>
              <a:t>Free of </a:t>
            </a:r>
            <a:r>
              <a:rPr lang="it-IT" dirty="0" err="1">
                <a:solidFill>
                  <a:srgbClr val="24292F"/>
                </a:solidFill>
                <a:latin typeface="Palatino Linotype" panose="02040502050505030304" pitchFamily="18" charset="0"/>
              </a:rPr>
              <a:t>charge</a:t>
            </a:r>
            <a:r>
              <a:rPr lang="it-IT" dirty="0">
                <a:solidFill>
                  <a:srgbClr val="24292F"/>
                </a:solidFill>
                <a:latin typeface="Palatino Linotype" panose="02040502050505030304" pitchFamily="18" charset="0"/>
              </a:rPr>
              <a:t>, no </a:t>
            </a:r>
            <a:r>
              <a:rPr lang="it-IT" dirty="0" err="1">
                <a:solidFill>
                  <a:srgbClr val="24292F"/>
                </a:solidFill>
                <a:latin typeface="Palatino Linotype" panose="02040502050505030304" pitchFamily="18" charset="0"/>
              </a:rPr>
              <a:t>need</a:t>
            </a:r>
            <a:r>
              <a:rPr lang="it-IT" dirty="0">
                <a:solidFill>
                  <a:srgbClr val="24292F"/>
                </a:solidFill>
                <a:latin typeface="Palatino Linotype" panose="02040502050505030304" pitchFamily="18" charset="0"/>
              </a:rPr>
              <a:t> to </a:t>
            </a:r>
            <a:r>
              <a:rPr lang="it-IT" dirty="0" err="1">
                <a:solidFill>
                  <a:srgbClr val="24292F"/>
                </a:solidFill>
                <a:latin typeface="Palatino Linotype" panose="02040502050505030304" pitchFamily="18" charset="0"/>
              </a:rPr>
              <a:t>worry</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about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licences</a:t>
            </a:r>
            <a:r>
              <a:rPr lang="it-IT" dirty="0">
                <a:solidFill>
                  <a:srgbClr val="24292F"/>
                </a:solidFill>
                <a:latin typeface="Palatino Linotype" panose="02040502050505030304" pitchFamily="18" charset="0"/>
              </a:rPr>
              <a:t>.</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Frequent</a:t>
            </a:r>
            <a:r>
              <a:rPr lang="it-IT" dirty="0">
                <a:solidFill>
                  <a:srgbClr val="24292F"/>
                </a:solidFill>
                <a:latin typeface="Palatino Linotype" panose="02040502050505030304" pitchFamily="18" charset="0"/>
              </a:rPr>
              <a:t> updates &amp; bug </a:t>
            </a:r>
            <a:r>
              <a:rPr lang="it-IT" dirty="0" err="1">
                <a:solidFill>
                  <a:srgbClr val="24292F"/>
                </a:solidFill>
                <a:latin typeface="Palatino Linotype" panose="02040502050505030304" pitchFamily="18" charset="0"/>
              </a:rPr>
              <a:t>fixes</a:t>
            </a:r>
            <a:r>
              <a:rPr lang="it-IT" dirty="0">
                <a:solidFill>
                  <a:srgbClr val="24292F"/>
                </a:solidFill>
                <a:latin typeface="Palatino Linotype" panose="02040502050505030304" pitchFamily="18" charset="0"/>
              </a:rPr>
              <a:t>.</a:t>
            </a:r>
          </a:p>
          <a:p>
            <a:pPr marL="285750" indent="-285750">
              <a:buFont typeface="Arial" panose="020B0604020202020204" pitchFamily="34" charset="0"/>
              <a:buChar char="•"/>
            </a:pPr>
            <a:endParaRPr lang="it-IT" dirty="0">
              <a:solidFill>
                <a:srgbClr val="24292F"/>
              </a:solidFill>
              <a:latin typeface="Palatino Linotype" panose="02040502050505030304" pitchFamily="18" charset="0"/>
            </a:endParaRPr>
          </a:p>
          <a:p>
            <a:pPr marL="285750" indent="-285750">
              <a:buFont typeface="Arial" panose="020B0604020202020204" pitchFamily="34" charset="0"/>
              <a:buChar char="•"/>
            </a:pPr>
            <a:r>
              <a:rPr lang="it-IT" dirty="0" err="1">
                <a:solidFill>
                  <a:srgbClr val="24292F"/>
                </a:solidFill>
                <a:latin typeface="Palatino Linotype" panose="02040502050505030304" pitchFamily="18" charset="0"/>
              </a:rPr>
              <a:t>Accessible</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comes</a:t>
            </a:r>
            <a:r>
              <a:rPr lang="it-IT" dirty="0">
                <a:solidFill>
                  <a:srgbClr val="24292F"/>
                </a:solidFill>
                <a:latin typeface="Palatino Linotype" panose="02040502050505030304" pitchFamily="18" charset="0"/>
              </a:rPr>
              <a:t> in </a:t>
            </a:r>
            <a:r>
              <a:rPr lang="it-IT" dirty="0">
                <a:solidFill>
                  <a:srgbClr val="24292F"/>
                </a:solidFill>
                <a:latin typeface="Palatino Linotype" panose="02040502050505030304" pitchFamily="18" charset="0"/>
                <a:hlinkClick r:id="rId2"/>
              </a:rPr>
              <a:t>more </a:t>
            </a:r>
            <a:r>
              <a:rPr lang="it-IT" dirty="0" err="1">
                <a:solidFill>
                  <a:srgbClr val="24292F"/>
                </a:solidFill>
                <a:latin typeface="Palatino Linotype" panose="02040502050505030304" pitchFamily="18" charset="0"/>
                <a:hlinkClick r:id="rId2"/>
              </a:rPr>
              <a:t>than</a:t>
            </a:r>
            <a:r>
              <a:rPr lang="it-IT" dirty="0">
                <a:solidFill>
                  <a:srgbClr val="24292F"/>
                </a:solidFill>
                <a:latin typeface="Palatino Linotype" panose="02040502050505030304" pitchFamily="18" charset="0"/>
                <a:hlinkClick r:id="rId2"/>
              </a:rPr>
              <a:t> 50 </a:t>
            </a:r>
            <a:r>
              <a:rPr lang="it-IT" dirty="0" err="1">
                <a:solidFill>
                  <a:srgbClr val="24292F"/>
                </a:solidFill>
                <a:latin typeface="Palatino Linotype" panose="02040502050505030304" pitchFamily="18" charset="0"/>
                <a:hlinkClick r:id="rId2"/>
              </a:rPr>
              <a:t>languages</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depending</a:t>
            </a:r>
            <a:r>
              <a:rPr lang="it-IT" dirty="0">
                <a:solidFill>
                  <a:srgbClr val="24292F"/>
                </a:solidFill>
                <a:latin typeface="Palatino Linotype" panose="02040502050505030304" pitchFamily="18" charset="0"/>
              </a:rPr>
              <a:t> on the </a:t>
            </a:r>
            <a:r>
              <a:rPr lang="it-IT" dirty="0" err="1">
                <a:solidFill>
                  <a:srgbClr val="24292F"/>
                </a:solidFill>
                <a:latin typeface="Palatino Linotype" panose="02040502050505030304" pitchFamily="18" charset="0"/>
              </a:rPr>
              <a:t>version</a:t>
            </a:r>
            <a:r>
              <a:rPr lang="it-IT" dirty="0">
                <a:solidFill>
                  <a:srgbClr val="24292F"/>
                </a:solidFill>
                <a:latin typeface="Palatino Linotype" panose="02040502050505030304" pitchFamily="18" charset="0"/>
              </a:rPr>
              <a:t>), making </a:t>
            </a:r>
            <a:r>
              <a:rPr lang="it-IT" dirty="0" err="1">
                <a:solidFill>
                  <a:srgbClr val="24292F"/>
                </a:solidFill>
                <a:latin typeface="Palatino Linotype" panose="02040502050505030304" pitchFamily="18" charset="0"/>
              </a:rPr>
              <a:t>it</a:t>
            </a:r>
            <a:r>
              <a:rPr lang="it-IT" dirty="0">
                <a:solidFill>
                  <a:srgbClr val="24292F"/>
                </a:solidFill>
                <a:latin typeface="Palatino Linotype" panose="02040502050505030304" pitchFamily="18" charset="0"/>
              </a:rPr>
              <a:t> </a:t>
            </a:r>
            <a:r>
              <a:rPr lang="it-IT" dirty="0" err="1">
                <a:solidFill>
                  <a:srgbClr val="24292F"/>
                </a:solidFill>
                <a:latin typeface="Palatino Linotype" panose="02040502050505030304" pitchFamily="18" charset="0"/>
              </a:rPr>
              <a:t>easier</a:t>
            </a:r>
            <a:r>
              <a:rPr lang="it-IT" dirty="0">
                <a:solidFill>
                  <a:srgbClr val="24292F"/>
                </a:solidFill>
                <a:latin typeface="Palatino Linotype" panose="02040502050505030304" pitchFamily="18" charset="0"/>
              </a:rPr>
              <a:t> to work with a large </a:t>
            </a:r>
            <a:r>
              <a:rPr lang="it-IT" dirty="0" err="1">
                <a:solidFill>
                  <a:srgbClr val="24292F"/>
                </a:solidFill>
                <a:latin typeface="Palatino Linotype" panose="02040502050505030304" pitchFamily="18" charset="0"/>
              </a:rPr>
              <a:t>variety</a:t>
            </a:r>
            <a:r>
              <a:rPr lang="it-IT" dirty="0">
                <a:solidFill>
                  <a:srgbClr val="24292F"/>
                </a:solidFill>
                <a:latin typeface="Palatino Linotype" panose="02040502050505030304" pitchFamily="18" charset="0"/>
              </a:rPr>
              <a:t> of </a:t>
            </a:r>
            <a:r>
              <a:rPr lang="it-IT" dirty="0" err="1">
                <a:solidFill>
                  <a:srgbClr val="24292F"/>
                </a:solidFill>
                <a:latin typeface="Palatino Linotype" panose="02040502050505030304" pitchFamily="18" charset="0"/>
              </a:rPr>
              <a:t>collaborators</a:t>
            </a:r>
            <a:r>
              <a:rPr lang="it-IT" dirty="0">
                <a:solidFill>
                  <a:srgbClr val="24292F"/>
                </a:solidFill>
                <a:latin typeface="Palatino Linotype" panose="02040502050505030304" pitchFamily="18" charset="0"/>
              </a:rPr>
              <a:t>.</a:t>
            </a:r>
          </a:p>
          <a:p>
            <a:br>
              <a:rPr lang="it-IT" dirty="0"/>
            </a:br>
            <a:endParaRPr lang="en-GB" dirty="0"/>
          </a:p>
        </p:txBody>
      </p:sp>
    </p:spTree>
    <p:extLst>
      <p:ext uri="{BB962C8B-B14F-4D97-AF65-F5344CB8AC3E}">
        <p14:creationId xmlns:p14="http://schemas.microsoft.com/office/powerpoint/2010/main" val="3855634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6621E66-DC04-B644-9231-728C2DFC44BB}"/>
              </a:ext>
            </a:extLst>
          </p:cNvPr>
          <p:cNvSpPr txBox="1"/>
          <p:nvPr/>
        </p:nvSpPr>
        <p:spPr>
          <a:xfrm>
            <a:off x="145848" y="71338"/>
            <a:ext cx="3294530" cy="523220"/>
          </a:xfrm>
          <a:prstGeom prst="rect">
            <a:avLst/>
          </a:prstGeom>
          <a:noFill/>
        </p:spPr>
        <p:txBody>
          <a:bodyPr wrap="square" rtlCol="0">
            <a:spAutoFit/>
          </a:bodyPr>
          <a:lstStyle/>
          <a:p>
            <a:r>
              <a:rPr lang="en-GB" sz="2800" dirty="0">
                <a:latin typeface="Palatino Linotype" panose="02040502050505030304" pitchFamily="18" charset="0"/>
              </a:rPr>
              <a:t>Spatial Data Types</a:t>
            </a:r>
          </a:p>
        </p:txBody>
      </p:sp>
      <p:sp>
        <p:nvSpPr>
          <p:cNvPr id="3" name="CasellaDiTesto 2">
            <a:extLst>
              <a:ext uri="{FF2B5EF4-FFF2-40B4-BE49-F238E27FC236}">
                <a16:creationId xmlns:a16="http://schemas.microsoft.com/office/drawing/2014/main" id="{F11BF73F-278C-B74F-8A6F-A85A6B046BE9}"/>
              </a:ext>
            </a:extLst>
          </p:cNvPr>
          <p:cNvSpPr txBox="1"/>
          <p:nvPr/>
        </p:nvSpPr>
        <p:spPr>
          <a:xfrm>
            <a:off x="2429874" y="1931574"/>
            <a:ext cx="1227725" cy="461665"/>
          </a:xfrm>
          <a:prstGeom prst="rect">
            <a:avLst/>
          </a:prstGeom>
          <a:noFill/>
        </p:spPr>
        <p:txBody>
          <a:bodyPr wrap="square" rtlCol="0">
            <a:spAutoFit/>
          </a:bodyPr>
          <a:lstStyle/>
          <a:p>
            <a:r>
              <a:rPr lang="en-GB" sz="2400" dirty="0"/>
              <a:t>Vector</a:t>
            </a:r>
          </a:p>
        </p:txBody>
      </p:sp>
      <p:sp>
        <p:nvSpPr>
          <p:cNvPr id="4" name="CasellaDiTesto 3">
            <a:extLst>
              <a:ext uri="{FF2B5EF4-FFF2-40B4-BE49-F238E27FC236}">
                <a16:creationId xmlns:a16="http://schemas.microsoft.com/office/drawing/2014/main" id="{87687F6A-8A09-6740-8858-4A146765A1FB}"/>
              </a:ext>
            </a:extLst>
          </p:cNvPr>
          <p:cNvSpPr txBox="1"/>
          <p:nvPr/>
        </p:nvSpPr>
        <p:spPr>
          <a:xfrm>
            <a:off x="9617718" y="1941101"/>
            <a:ext cx="1035361" cy="461665"/>
          </a:xfrm>
          <a:prstGeom prst="rect">
            <a:avLst/>
          </a:prstGeom>
          <a:noFill/>
        </p:spPr>
        <p:txBody>
          <a:bodyPr wrap="square" rtlCol="0">
            <a:spAutoFit/>
          </a:bodyPr>
          <a:lstStyle/>
          <a:p>
            <a:r>
              <a:rPr lang="en-GB" sz="2400" dirty="0"/>
              <a:t>Raster</a:t>
            </a:r>
          </a:p>
        </p:txBody>
      </p:sp>
      <p:sp>
        <p:nvSpPr>
          <p:cNvPr id="6" name="Ovale 5">
            <a:extLst>
              <a:ext uri="{FF2B5EF4-FFF2-40B4-BE49-F238E27FC236}">
                <a16:creationId xmlns:a16="http://schemas.microsoft.com/office/drawing/2014/main" id="{71B6979C-8910-8444-B016-2160C04CD6D5}"/>
              </a:ext>
            </a:extLst>
          </p:cNvPr>
          <p:cNvSpPr/>
          <p:nvPr/>
        </p:nvSpPr>
        <p:spPr>
          <a:xfrm>
            <a:off x="1982266" y="2967004"/>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e 6">
            <a:extLst>
              <a:ext uri="{FF2B5EF4-FFF2-40B4-BE49-F238E27FC236}">
                <a16:creationId xmlns:a16="http://schemas.microsoft.com/office/drawing/2014/main" id="{91448AFB-CE1E-A447-B78A-FB1E2955662D}"/>
              </a:ext>
            </a:extLst>
          </p:cNvPr>
          <p:cNvSpPr/>
          <p:nvPr/>
        </p:nvSpPr>
        <p:spPr>
          <a:xfrm>
            <a:off x="2134666" y="3119404"/>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e 7">
            <a:extLst>
              <a:ext uri="{FF2B5EF4-FFF2-40B4-BE49-F238E27FC236}">
                <a16:creationId xmlns:a16="http://schemas.microsoft.com/office/drawing/2014/main" id="{6CEEE928-0028-0949-B3DB-727F5AAA5A23}"/>
              </a:ext>
            </a:extLst>
          </p:cNvPr>
          <p:cNvSpPr/>
          <p:nvPr/>
        </p:nvSpPr>
        <p:spPr>
          <a:xfrm>
            <a:off x="1940702" y="3278198"/>
            <a:ext cx="83127" cy="895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nettore 1 9">
            <a:extLst>
              <a:ext uri="{FF2B5EF4-FFF2-40B4-BE49-F238E27FC236}">
                <a16:creationId xmlns:a16="http://schemas.microsoft.com/office/drawing/2014/main" id="{98D575C1-0AE9-874B-8974-5A19099BEDDB}"/>
              </a:ext>
            </a:extLst>
          </p:cNvPr>
          <p:cNvCxnSpPr>
            <a:cxnSpLocks/>
          </p:cNvCxnSpPr>
          <p:nvPr/>
        </p:nvCxnSpPr>
        <p:spPr>
          <a:xfrm flipV="1">
            <a:off x="2564158" y="3247833"/>
            <a:ext cx="351691" cy="772204"/>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97EB4079-5B4A-B04F-8A6A-B47F4CD14BAD}"/>
              </a:ext>
            </a:extLst>
          </p:cNvPr>
          <p:cNvPicPr>
            <a:picLocks noChangeAspect="1"/>
          </p:cNvPicPr>
          <p:nvPr/>
        </p:nvPicPr>
        <p:blipFill>
          <a:blip r:embed="rId2"/>
          <a:stretch>
            <a:fillRect/>
          </a:stretch>
        </p:blipFill>
        <p:spPr>
          <a:xfrm>
            <a:off x="748144" y="2969566"/>
            <a:ext cx="4900291" cy="1839738"/>
          </a:xfrm>
          <a:prstGeom prst="rect">
            <a:avLst/>
          </a:prstGeom>
        </p:spPr>
      </p:pic>
      <p:pic>
        <p:nvPicPr>
          <p:cNvPr id="21" name="Immagine 20">
            <a:extLst>
              <a:ext uri="{FF2B5EF4-FFF2-40B4-BE49-F238E27FC236}">
                <a16:creationId xmlns:a16="http://schemas.microsoft.com/office/drawing/2014/main" id="{6B75D5B6-F393-1C47-8F5E-A3DA273E8CC3}"/>
              </a:ext>
            </a:extLst>
          </p:cNvPr>
          <p:cNvPicPr>
            <a:picLocks noChangeAspect="1"/>
          </p:cNvPicPr>
          <p:nvPr/>
        </p:nvPicPr>
        <p:blipFill>
          <a:blip r:embed="rId3"/>
          <a:stretch>
            <a:fillRect/>
          </a:stretch>
        </p:blipFill>
        <p:spPr>
          <a:xfrm>
            <a:off x="7666892" y="2995820"/>
            <a:ext cx="3505200" cy="2197100"/>
          </a:xfrm>
          <a:prstGeom prst="rect">
            <a:avLst/>
          </a:prstGeom>
        </p:spPr>
      </p:pic>
      <p:sp>
        <p:nvSpPr>
          <p:cNvPr id="22" name="CasellaDiTesto 21">
            <a:extLst>
              <a:ext uri="{FF2B5EF4-FFF2-40B4-BE49-F238E27FC236}">
                <a16:creationId xmlns:a16="http://schemas.microsoft.com/office/drawing/2014/main" id="{42AAC0A4-5484-104B-A570-985F0EB90AC8}"/>
              </a:ext>
            </a:extLst>
          </p:cNvPr>
          <p:cNvSpPr txBox="1"/>
          <p:nvPr/>
        </p:nvSpPr>
        <p:spPr>
          <a:xfrm>
            <a:off x="842998" y="4805028"/>
            <a:ext cx="959160" cy="369332"/>
          </a:xfrm>
          <a:prstGeom prst="rect">
            <a:avLst/>
          </a:prstGeom>
          <a:noFill/>
        </p:spPr>
        <p:txBody>
          <a:bodyPr wrap="square" rtlCol="0">
            <a:spAutoFit/>
          </a:bodyPr>
          <a:lstStyle/>
          <a:p>
            <a:r>
              <a:rPr lang="en-GB" dirty="0"/>
              <a:t>Points</a:t>
            </a:r>
          </a:p>
        </p:txBody>
      </p:sp>
      <p:sp>
        <p:nvSpPr>
          <p:cNvPr id="24" name="CasellaDiTesto 23">
            <a:extLst>
              <a:ext uri="{FF2B5EF4-FFF2-40B4-BE49-F238E27FC236}">
                <a16:creationId xmlns:a16="http://schemas.microsoft.com/office/drawing/2014/main" id="{352BBE97-04AB-9347-BC8C-B21DC2EC6886}"/>
              </a:ext>
            </a:extLst>
          </p:cNvPr>
          <p:cNvSpPr txBox="1"/>
          <p:nvPr/>
        </p:nvSpPr>
        <p:spPr>
          <a:xfrm>
            <a:off x="2429875" y="4815746"/>
            <a:ext cx="959160" cy="369332"/>
          </a:xfrm>
          <a:prstGeom prst="rect">
            <a:avLst/>
          </a:prstGeom>
          <a:noFill/>
        </p:spPr>
        <p:txBody>
          <a:bodyPr wrap="square" rtlCol="0">
            <a:spAutoFit/>
          </a:bodyPr>
          <a:lstStyle/>
          <a:p>
            <a:r>
              <a:rPr lang="en-GB" dirty="0"/>
              <a:t>Lines</a:t>
            </a:r>
          </a:p>
        </p:txBody>
      </p:sp>
      <p:sp>
        <p:nvSpPr>
          <p:cNvPr id="25" name="CasellaDiTesto 24">
            <a:extLst>
              <a:ext uri="{FF2B5EF4-FFF2-40B4-BE49-F238E27FC236}">
                <a16:creationId xmlns:a16="http://schemas.microsoft.com/office/drawing/2014/main" id="{1734F240-7048-F44C-B8D7-6643CF2E7AA8}"/>
              </a:ext>
            </a:extLst>
          </p:cNvPr>
          <p:cNvSpPr txBox="1"/>
          <p:nvPr/>
        </p:nvSpPr>
        <p:spPr>
          <a:xfrm>
            <a:off x="4277857" y="4840292"/>
            <a:ext cx="1075325" cy="369332"/>
          </a:xfrm>
          <a:prstGeom prst="rect">
            <a:avLst/>
          </a:prstGeom>
          <a:noFill/>
        </p:spPr>
        <p:txBody>
          <a:bodyPr wrap="square" rtlCol="0">
            <a:spAutoFit/>
          </a:bodyPr>
          <a:lstStyle/>
          <a:p>
            <a:r>
              <a:rPr lang="en-GB" dirty="0"/>
              <a:t>Polygons</a:t>
            </a:r>
          </a:p>
        </p:txBody>
      </p:sp>
      <p:sp>
        <p:nvSpPr>
          <p:cNvPr id="5" name="CasellaDiTesto 4">
            <a:extLst>
              <a:ext uri="{FF2B5EF4-FFF2-40B4-BE49-F238E27FC236}">
                <a16:creationId xmlns:a16="http://schemas.microsoft.com/office/drawing/2014/main" id="{9B570C92-ABBA-4CDB-B700-F409A5D699C8}"/>
              </a:ext>
            </a:extLst>
          </p:cNvPr>
          <p:cNvSpPr txBox="1"/>
          <p:nvPr/>
        </p:nvSpPr>
        <p:spPr>
          <a:xfrm>
            <a:off x="226978" y="711479"/>
            <a:ext cx="11965021" cy="646331"/>
          </a:xfrm>
          <a:prstGeom prst="rect">
            <a:avLst/>
          </a:prstGeom>
          <a:noFill/>
        </p:spPr>
        <p:txBody>
          <a:bodyPr wrap="square" rtlCol="0">
            <a:spAutoFit/>
          </a:bodyPr>
          <a:lstStyle/>
          <a:p>
            <a:r>
              <a:rPr lang="en-GB" b="0" i="0" dirty="0">
                <a:solidFill>
                  <a:sysClr val="windowText" lastClr="000000"/>
                </a:solidFill>
                <a:effectLst/>
                <a:latin typeface="Palatino Linotype" panose="02040502050505030304" pitchFamily="18" charset="0"/>
              </a:rPr>
              <a:t>Spatial Data = Any data related to or containing information about a physical object that has a size, shape and specific location on the Earth’s surface, and is represented in a geographic coordinate system.</a:t>
            </a:r>
            <a:endParaRPr lang="en-US" dirty="0">
              <a:solidFill>
                <a:sysClr val="windowText" lastClr="000000"/>
              </a:solidFill>
              <a:latin typeface="Palatino Linotype" panose="02040502050505030304" pitchFamily="18" charset="0"/>
            </a:endParaRPr>
          </a:p>
        </p:txBody>
      </p:sp>
    </p:spTree>
    <p:extLst>
      <p:ext uri="{BB962C8B-B14F-4D97-AF65-F5344CB8AC3E}">
        <p14:creationId xmlns:p14="http://schemas.microsoft.com/office/powerpoint/2010/main" val="1692430707"/>
      </p:ext>
    </p:extLst>
  </p:cSld>
  <p:clrMapOvr>
    <a:masterClrMapping/>
  </p:clrMapOvr>
</p:sld>
</file>

<file path=ppt/theme/theme1.xml><?xml version="1.0" encoding="utf-8"?>
<a:theme xmlns:a="http://schemas.openxmlformats.org/drawingml/2006/main" name="ThinLin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3">
      <a:majorFont>
        <a:latin typeface="Bell MT"/>
        <a:ea typeface=""/>
        <a:cs typeface=""/>
      </a:majorFont>
      <a:minorFont>
        <a:latin typeface="Bell M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inLineVTI" id="{DA2A884B-D36C-4F63-9FE8-3C89F2B99A40}" vid="{62C1F77B-42AE-47B9-869B-5CE48C8ED844}"/>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1940</TotalTime>
  <Words>3897</Words>
  <Application>Microsoft Office PowerPoint</Application>
  <PresentationFormat>Widescreen</PresentationFormat>
  <Paragraphs>317</Paragraphs>
  <Slides>41</Slides>
  <Notes>8</Notes>
  <HiddenSlides>0</HiddenSlides>
  <MMClips>0</MMClips>
  <ScaleCrop>false</ScaleCrop>
  <HeadingPairs>
    <vt:vector size="6" baseType="variant">
      <vt:variant>
        <vt:lpstr>Caratteri utilizzati</vt:lpstr>
      </vt:variant>
      <vt:variant>
        <vt:i4>5</vt:i4>
      </vt:variant>
      <vt:variant>
        <vt:lpstr>Tema</vt:lpstr>
      </vt:variant>
      <vt:variant>
        <vt:i4>2</vt:i4>
      </vt:variant>
      <vt:variant>
        <vt:lpstr>Titoli diapositive</vt:lpstr>
      </vt:variant>
      <vt:variant>
        <vt:i4>41</vt:i4>
      </vt:variant>
    </vt:vector>
  </HeadingPairs>
  <TitlesOfParts>
    <vt:vector size="48" baseType="lpstr">
      <vt:lpstr>Arial</vt:lpstr>
      <vt:lpstr>Bell MT</vt:lpstr>
      <vt:lpstr>Calibri</vt:lpstr>
      <vt:lpstr>Calibri Light</vt:lpstr>
      <vt:lpstr>Palatino Linotype</vt:lpstr>
      <vt:lpstr>ThinLineVTI</vt:lpstr>
      <vt:lpstr>Tema di Office</vt:lpstr>
      <vt:lpstr>Presentazione standard di PowerPoint</vt:lpstr>
      <vt:lpstr>Presentazione standard di PowerPoint</vt:lpstr>
      <vt:lpstr>Presentazione standard di PowerPoint</vt:lpstr>
      <vt:lpstr>GIS stands for either Geographic Information System  Software/programs that we use to store, manipulate, analyse, manage, and present all types of geographical data and to analyse relationships between those data. </vt:lpstr>
      <vt:lpstr>Presentazione standard di PowerPoint</vt:lpstr>
      <vt:lpstr>Presentazione standard di PowerPoint</vt:lpstr>
      <vt:lpstr>What is QGIS?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titolo</dc:creator>
  <cp:lastModifiedBy>andrea titolo</cp:lastModifiedBy>
  <cp:revision>1</cp:revision>
  <dcterms:created xsi:type="dcterms:W3CDTF">2021-11-15T14:48:24Z</dcterms:created>
  <dcterms:modified xsi:type="dcterms:W3CDTF">2021-11-18T08:53:52Z</dcterms:modified>
</cp:coreProperties>
</file>